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sldIdLst>
    <p:sldId id="256" r:id="rId2"/>
    <p:sldId id="263" r:id="rId3"/>
    <p:sldId id="273" r:id="rId4"/>
    <p:sldId id="279" r:id="rId5"/>
    <p:sldId id="280" r:id="rId6"/>
    <p:sldId id="309" r:id="rId7"/>
    <p:sldId id="308" r:id="rId8"/>
    <p:sldId id="282" r:id="rId9"/>
    <p:sldId id="265" r:id="rId10"/>
    <p:sldId id="315" r:id="rId11"/>
    <p:sldId id="304" r:id="rId12"/>
    <p:sldId id="305" r:id="rId13"/>
    <p:sldId id="306" r:id="rId14"/>
    <p:sldId id="320" r:id="rId15"/>
    <p:sldId id="313" r:id="rId16"/>
    <p:sldId id="317" r:id="rId17"/>
    <p:sldId id="316" r:id="rId18"/>
    <p:sldId id="318" r:id="rId19"/>
    <p:sldId id="314" r:id="rId20"/>
    <p:sldId id="310" r:id="rId21"/>
    <p:sldId id="319" r:id="rId22"/>
  </p:sldIdLst>
  <p:sldSz cx="12192000" cy="6858000"/>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CE5210-B977-F0FD-82B9-56F46DD5A6A7}" name="Anna Capellà Ricart" initials="ACR" userId="S::1392268@uab.cat::64c2d103-c448-4e89-a6f0-d6839f738c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346376-0206-4E0F-AAE4-48F192002F9F}" v="69" dt="2025-12-02T15:45:59.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Capellà Ricart" userId="64c2d103-c448-4e89-a6f0-d6839f738c4a" providerId="ADAL" clId="{FDAD283D-CCD4-4BA4-B54E-D10359708CBC}"/>
    <pc:docChg chg="undo custSel delSld modSld sldOrd">
      <pc:chgData name="Anna Capellà Ricart" userId="64c2d103-c448-4e89-a6f0-d6839f738c4a" providerId="ADAL" clId="{FDAD283D-CCD4-4BA4-B54E-D10359708CBC}" dt="2025-12-09T14:05:03.785" v="2242" actId="20577"/>
      <pc:docMkLst>
        <pc:docMk/>
      </pc:docMkLst>
      <pc:sldChg chg="modSp mod">
        <pc:chgData name="Anna Capellà Ricart" userId="64c2d103-c448-4e89-a6f0-d6839f738c4a" providerId="ADAL" clId="{FDAD283D-CCD4-4BA4-B54E-D10359708CBC}" dt="2025-12-03T15:16:10.455" v="2120" actId="790"/>
        <pc:sldMkLst>
          <pc:docMk/>
          <pc:sldMk cId="471598476" sldId="256"/>
        </pc:sldMkLst>
        <pc:spChg chg="mod">
          <ac:chgData name="Anna Capellà Ricart" userId="64c2d103-c448-4e89-a6f0-d6839f738c4a" providerId="ADAL" clId="{FDAD283D-CCD4-4BA4-B54E-D10359708CBC}" dt="2025-12-03T15:16:10.455" v="2120" actId="790"/>
          <ac:spMkLst>
            <pc:docMk/>
            <pc:sldMk cId="471598476" sldId="256"/>
            <ac:spMk id="2" creationId="{D91877D2-733A-688E-3349-89F81C2757C9}"/>
          </ac:spMkLst>
        </pc:spChg>
      </pc:sldChg>
      <pc:sldChg chg="modSp mod">
        <pc:chgData name="Anna Capellà Ricart" userId="64c2d103-c448-4e89-a6f0-d6839f738c4a" providerId="ADAL" clId="{FDAD283D-CCD4-4BA4-B54E-D10359708CBC}" dt="2025-11-28T12:53:36.316" v="1818" actId="20577"/>
        <pc:sldMkLst>
          <pc:docMk/>
          <pc:sldMk cId="3059792394" sldId="263"/>
        </pc:sldMkLst>
        <pc:spChg chg="mod">
          <ac:chgData name="Anna Capellà Ricart" userId="64c2d103-c448-4e89-a6f0-d6839f738c4a" providerId="ADAL" clId="{FDAD283D-CCD4-4BA4-B54E-D10359708CBC}" dt="2025-11-26T16:18:03.200" v="1598" actId="255"/>
          <ac:spMkLst>
            <pc:docMk/>
            <pc:sldMk cId="3059792394" sldId="263"/>
            <ac:spMk id="2" creationId="{55879368-9322-3F8D-7F29-159BD4C2F38A}"/>
          </ac:spMkLst>
        </pc:spChg>
        <pc:spChg chg="mod">
          <ac:chgData name="Anna Capellà Ricart" userId="64c2d103-c448-4e89-a6f0-d6839f738c4a" providerId="ADAL" clId="{FDAD283D-CCD4-4BA4-B54E-D10359708CBC}" dt="2025-11-28T12:53:36.316" v="1818" actId="20577"/>
          <ac:spMkLst>
            <pc:docMk/>
            <pc:sldMk cId="3059792394" sldId="263"/>
            <ac:spMk id="3" creationId="{0B2E4F77-7729-BAC4-C8E5-3F6101E3EF2E}"/>
          </ac:spMkLst>
        </pc:spChg>
      </pc:sldChg>
      <pc:sldChg chg="modSp mod">
        <pc:chgData name="Anna Capellà Ricart" userId="64c2d103-c448-4e89-a6f0-d6839f738c4a" providerId="ADAL" clId="{FDAD283D-CCD4-4BA4-B54E-D10359708CBC}" dt="2025-11-26T16:16:29.916" v="1579" actId="14100"/>
        <pc:sldMkLst>
          <pc:docMk/>
          <pc:sldMk cId="3505741400" sldId="265"/>
        </pc:sldMkLst>
        <pc:spChg chg="mod">
          <ac:chgData name="Anna Capellà Ricart" userId="64c2d103-c448-4e89-a6f0-d6839f738c4a" providerId="ADAL" clId="{FDAD283D-CCD4-4BA4-B54E-D10359708CBC}" dt="2025-11-26T16:16:29.916" v="1579" actId="14100"/>
          <ac:spMkLst>
            <pc:docMk/>
            <pc:sldMk cId="3505741400" sldId="265"/>
            <ac:spMk id="2" creationId="{55879368-9322-3F8D-7F29-159BD4C2F38A}"/>
          </ac:spMkLst>
        </pc:spChg>
      </pc:sldChg>
      <pc:sldChg chg="delSp modSp mod">
        <pc:chgData name="Anna Capellà Ricart" userId="64c2d103-c448-4e89-a6f0-d6839f738c4a" providerId="ADAL" clId="{FDAD283D-CCD4-4BA4-B54E-D10359708CBC}" dt="2025-11-26T15:11:12.974" v="43" actId="20577"/>
        <pc:sldMkLst>
          <pc:docMk/>
          <pc:sldMk cId="591817212" sldId="273"/>
        </pc:sldMkLst>
        <pc:graphicFrameChg chg="modGraphic">
          <ac:chgData name="Anna Capellà Ricart" userId="64c2d103-c448-4e89-a6f0-d6839f738c4a" providerId="ADAL" clId="{FDAD283D-CCD4-4BA4-B54E-D10359708CBC}" dt="2025-11-26T15:11:12.974" v="43" actId="20577"/>
          <ac:graphicFrameMkLst>
            <pc:docMk/>
            <pc:sldMk cId="591817212" sldId="273"/>
            <ac:graphicFrameMk id="4" creationId="{F21A782F-A0A6-F2DB-59A3-1B34F64A0449}"/>
          </ac:graphicFrameMkLst>
        </pc:graphicFrameChg>
      </pc:sldChg>
      <pc:sldChg chg="modSp mod">
        <pc:chgData name="Anna Capellà Ricart" userId="64c2d103-c448-4e89-a6f0-d6839f738c4a" providerId="ADAL" clId="{FDAD283D-CCD4-4BA4-B54E-D10359708CBC}" dt="2025-11-27T10:37:21.030" v="1812" actId="27636"/>
        <pc:sldMkLst>
          <pc:docMk/>
          <pc:sldMk cId="176067537" sldId="279"/>
        </pc:sldMkLst>
        <pc:spChg chg="mod">
          <ac:chgData name="Anna Capellà Ricart" userId="64c2d103-c448-4e89-a6f0-d6839f738c4a" providerId="ADAL" clId="{FDAD283D-CCD4-4BA4-B54E-D10359708CBC}" dt="2025-11-27T10:37:21.030" v="1812" actId="27636"/>
          <ac:spMkLst>
            <pc:docMk/>
            <pc:sldMk cId="176067537" sldId="279"/>
            <ac:spMk id="3" creationId="{915C975A-A28E-FAD4-7424-9EA361453518}"/>
          </ac:spMkLst>
        </pc:spChg>
      </pc:sldChg>
      <pc:sldChg chg="modSp mod ord">
        <pc:chgData name="Anna Capellà Ricart" userId="64c2d103-c448-4e89-a6f0-d6839f738c4a" providerId="ADAL" clId="{FDAD283D-CCD4-4BA4-B54E-D10359708CBC}" dt="2025-11-26T16:15:50.303" v="1572" actId="1076"/>
        <pc:sldMkLst>
          <pc:docMk/>
          <pc:sldMk cId="3164539453" sldId="280"/>
        </pc:sldMkLst>
        <pc:spChg chg="mod">
          <ac:chgData name="Anna Capellà Ricart" userId="64c2d103-c448-4e89-a6f0-d6839f738c4a" providerId="ADAL" clId="{FDAD283D-CCD4-4BA4-B54E-D10359708CBC}" dt="2025-11-26T16:15:50.303" v="1572" actId="1076"/>
          <ac:spMkLst>
            <pc:docMk/>
            <pc:sldMk cId="3164539453" sldId="280"/>
            <ac:spMk id="2" creationId="{B33DF9CF-D4C0-BBE5-59CC-F20271C1EE23}"/>
          </ac:spMkLst>
        </pc:spChg>
      </pc:sldChg>
      <pc:sldChg chg="modSp mod">
        <pc:chgData name="Anna Capellà Ricart" userId="64c2d103-c448-4e89-a6f0-d6839f738c4a" providerId="ADAL" clId="{FDAD283D-CCD4-4BA4-B54E-D10359708CBC}" dt="2025-12-02T15:46:43.144" v="2119" actId="27636"/>
        <pc:sldMkLst>
          <pc:docMk/>
          <pc:sldMk cId="661631433" sldId="282"/>
        </pc:sldMkLst>
        <pc:spChg chg="mod">
          <ac:chgData name="Anna Capellà Ricart" userId="64c2d103-c448-4e89-a6f0-d6839f738c4a" providerId="ADAL" clId="{FDAD283D-CCD4-4BA4-B54E-D10359708CBC}" dt="2025-11-26T16:16:11.716" v="1575" actId="20577"/>
          <ac:spMkLst>
            <pc:docMk/>
            <pc:sldMk cId="661631433" sldId="282"/>
            <ac:spMk id="2" creationId="{A6B83B4D-76F0-DCA6-45DF-5069EF159B73}"/>
          </ac:spMkLst>
        </pc:spChg>
        <pc:spChg chg="mod">
          <ac:chgData name="Anna Capellà Ricart" userId="64c2d103-c448-4e89-a6f0-d6839f738c4a" providerId="ADAL" clId="{FDAD283D-CCD4-4BA4-B54E-D10359708CBC}" dt="2025-12-02T15:46:43.144" v="2119" actId="27636"/>
          <ac:spMkLst>
            <pc:docMk/>
            <pc:sldMk cId="661631433" sldId="282"/>
            <ac:spMk id="3" creationId="{D6D37261-30F4-ECCD-FEDC-9372B82A989A}"/>
          </ac:spMkLst>
        </pc:spChg>
      </pc:sldChg>
      <pc:sldChg chg="modSp mod">
        <pc:chgData name="Anna Capellà Ricart" userId="64c2d103-c448-4e89-a6f0-d6839f738c4a" providerId="ADAL" clId="{FDAD283D-CCD4-4BA4-B54E-D10359708CBC}" dt="2025-12-02T15:33:21.986" v="1933" actId="1076"/>
        <pc:sldMkLst>
          <pc:docMk/>
          <pc:sldMk cId="2306851703" sldId="304"/>
        </pc:sldMkLst>
        <pc:spChg chg="mod">
          <ac:chgData name="Anna Capellà Ricart" userId="64c2d103-c448-4e89-a6f0-d6839f738c4a" providerId="ADAL" clId="{FDAD283D-CCD4-4BA4-B54E-D10359708CBC}" dt="2025-11-26T16:16:40.800" v="1580" actId="255"/>
          <ac:spMkLst>
            <pc:docMk/>
            <pc:sldMk cId="2306851703" sldId="304"/>
            <ac:spMk id="2" creationId="{BF52A0A7-6509-E3B8-B0A7-F5350B2837DD}"/>
          </ac:spMkLst>
        </pc:spChg>
        <pc:graphicFrameChg chg="mod modGraphic">
          <ac:chgData name="Anna Capellà Ricart" userId="64c2d103-c448-4e89-a6f0-d6839f738c4a" providerId="ADAL" clId="{FDAD283D-CCD4-4BA4-B54E-D10359708CBC}" dt="2025-12-01T15:55:24.271" v="1910" actId="113"/>
          <ac:graphicFrameMkLst>
            <pc:docMk/>
            <pc:sldMk cId="2306851703" sldId="304"/>
            <ac:graphicFrameMk id="4" creationId="{4D183624-A630-C2B1-7997-D523AC2D130A}"/>
          </ac:graphicFrameMkLst>
        </pc:graphicFrameChg>
        <pc:cxnChg chg="mod">
          <ac:chgData name="Anna Capellà Ricart" userId="64c2d103-c448-4e89-a6f0-d6839f738c4a" providerId="ADAL" clId="{FDAD283D-CCD4-4BA4-B54E-D10359708CBC}" dt="2025-12-02T15:33:21.986" v="1933" actId="1076"/>
          <ac:cxnSpMkLst>
            <pc:docMk/>
            <pc:sldMk cId="2306851703" sldId="304"/>
            <ac:cxnSpMk id="6" creationId="{565AB485-3621-AF8F-30B1-40C5C58A0710}"/>
          </ac:cxnSpMkLst>
        </pc:cxnChg>
      </pc:sldChg>
      <pc:sldChg chg="modSp mod">
        <pc:chgData name="Anna Capellà Ricart" userId="64c2d103-c448-4e89-a6f0-d6839f738c4a" providerId="ADAL" clId="{FDAD283D-CCD4-4BA4-B54E-D10359708CBC}" dt="2025-12-01T15:55:37.310" v="1925" actId="20577"/>
        <pc:sldMkLst>
          <pc:docMk/>
          <pc:sldMk cId="3432240643" sldId="305"/>
        </pc:sldMkLst>
        <pc:spChg chg="mod">
          <ac:chgData name="Anna Capellà Ricart" userId="64c2d103-c448-4e89-a6f0-d6839f738c4a" providerId="ADAL" clId="{FDAD283D-CCD4-4BA4-B54E-D10359708CBC}" dt="2025-12-01T15:55:37.310" v="1925" actId="20577"/>
          <ac:spMkLst>
            <pc:docMk/>
            <pc:sldMk cId="3432240643" sldId="305"/>
            <ac:spMk id="3" creationId="{92EECFEF-084D-8394-93C2-A152A9DB8C41}"/>
          </ac:spMkLst>
        </pc:spChg>
      </pc:sldChg>
      <pc:sldChg chg="modSp mod">
        <pc:chgData name="Anna Capellà Ricart" userId="64c2d103-c448-4e89-a6f0-d6839f738c4a" providerId="ADAL" clId="{FDAD283D-CCD4-4BA4-B54E-D10359708CBC}" dt="2025-11-26T15:18:42.757" v="177" actId="313"/>
        <pc:sldMkLst>
          <pc:docMk/>
          <pc:sldMk cId="2744728822" sldId="306"/>
        </pc:sldMkLst>
        <pc:spChg chg="mod">
          <ac:chgData name="Anna Capellà Ricart" userId="64c2d103-c448-4e89-a6f0-d6839f738c4a" providerId="ADAL" clId="{FDAD283D-CCD4-4BA4-B54E-D10359708CBC}" dt="2025-11-26T15:18:00.691" v="153" actId="20577"/>
          <ac:spMkLst>
            <pc:docMk/>
            <pc:sldMk cId="2744728822" sldId="306"/>
            <ac:spMk id="3" creationId="{69072491-3782-FD57-1F0A-827F9DF15FF9}"/>
          </ac:spMkLst>
        </pc:spChg>
        <pc:spChg chg="mod">
          <ac:chgData name="Anna Capellà Ricart" userId="64c2d103-c448-4e89-a6f0-d6839f738c4a" providerId="ADAL" clId="{FDAD283D-CCD4-4BA4-B54E-D10359708CBC}" dt="2025-11-26T15:18:42.757" v="177" actId="313"/>
          <ac:spMkLst>
            <pc:docMk/>
            <pc:sldMk cId="2744728822" sldId="306"/>
            <ac:spMk id="4" creationId="{FF5F4BCA-8834-C7A2-C0C5-4855A59BF799}"/>
          </ac:spMkLst>
        </pc:spChg>
      </pc:sldChg>
      <pc:sldChg chg="modSp mod ord">
        <pc:chgData name="Anna Capellà Ricart" userId="64c2d103-c448-4e89-a6f0-d6839f738c4a" providerId="ADAL" clId="{FDAD283D-CCD4-4BA4-B54E-D10359708CBC}" dt="2025-11-27T10:36:55.454" v="1805" actId="20577"/>
        <pc:sldMkLst>
          <pc:docMk/>
          <pc:sldMk cId="1263287103" sldId="308"/>
        </pc:sldMkLst>
        <pc:spChg chg="mod">
          <ac:chgData name="Anna Capellà Ricart" userId="64c2d103-c448-4e89-a6f0-d6839f738c4a" providerId="ADAL" clId="{FDAD283D-CCD4-4BA4-B54E-D10359708CBC}" dt="2025-11-26T16:15:35.594" v="1570" actId="20577"/>
          <ac:spMkLst>
            <pc:docMk/>
            <pc:sldMk cId="1263287103" sldId="308"/>
            <ac:spMk id="2" creationId="{B15730DE-ED0F-2C42-4DF5-A627C7D18F3E}"/>
          </ac:spMkLst>
        </pc:spChg>
        <pc:graphicFrameChg chg="modGraphic">
          <ac:chgData name="Anna Capellà Ricart" userId="64c2d103-c448-4e89-a6f0-d6839f738c4a" providerId="ADAL" clId="{FDAD283D-CCD4-4BA4-B54E-D10359708CBC}" dt="2025-11-27T10:36:55.454" v="1805" actId="20577"/>
          <ac:graphicFrameMkLst>
            <pc:docMk/>
            <pc:sldMk cId="1263287103" sldId="308"/>
            <ac:graphicFrameMk id="4" creationId="{BD997A59-A6D1-CA99-5A12-64289DBF8DA0}"/>
          </ac:graphicFrameMkLst>
        </pc:graphicFrameChg>
      </pc:sldChg>
      <pc:sldChg chg="modSp mod">
        <pc:chgData name="Anna Capellà Ricart" userId="64c2d103-c448-4e89-a6f0-d6839f738c4a" providerId="ADAL" clId="{FDAD283D-CCD4-4BA4-B54E-D10359708CBC}" dt="2025-12-05T12:44:39.841" v="2179" actId="20577"/>
        <pc:sldMkLst>
          <pc:docMk/>
          <pc:sldMk cId="200217893" sldId="309"/>
        </pc:sldMkLst>
        <pc:spChg chg="mod">
          <ac:chgData name="Anna Capellà Ricart" userId="64c2d103-c448-4e89-a6f0-d6839f738c4a" providerId="ADAL" clId="{FDAD283D-CCD4-4BA4-B54E-D10359708CBC}" dt="2025-11-26T16:15:32.431" v="1568" actId="20577"/>
          <ac:spMkLst>
            <pc:docMk/>
            <pc:sldMk cId="200217893" sldId="309"/>
            <ac:spMk id="2" creationId="{52DF2DA1-B889-5414-BFC1-DB77B2B1BE79}"/>
          </ac:spMkLst>
        </pc:spChg>
        <pc:spChg chg="mod">
          <ac:chgData name="Anna Capellà Ricart" userId="64c2d103-c448-4e89-a6f0-d6839f738c4a" providerId="ADAL" clId="{FDAD283D-CCD4-4BA4-B54E-D10359708CBC}" dt="2025-12-05T12:44:39.841" v="2179" actId="20577"/>
          <ac:spMkLst>
            <pc:docMk/>
            <pc:sldMk cId="200217893" sldId="309"/>
            <ac:spMk id="3" creationId="{4A9993B5-C4FE-76DF-0222-C56BA929B991}"/>
          </ac:spMkLst>
        </pc:spChg>
      </pc:sldChg>
      <pc:sldChg chg="modSp mod ord">
        <pc:chgData name="Anna Capellà Ricart" userId="64c2d103-c448-4e89-a6f0-d6839f738c4a" providerId="ADAL" clId="{FDAD283D-CCD4-4BA4-B54E-D10359708CBC}" dt="2025-12-02T15:43:43.304" v="1960" actId="20577"/>
        <pc:sldMkLst>
          <pc:docMk/>
          <pc:sldMk cId="3900621944" sldId="310"/>
        </pc:sldMkLst>
        <pc:spChg chg="mod">
          <ac:chgData name="Anna Capellà Ricart" userId="64c2d103-c448-4e89-a6f0-d6839f738c4a" providerId="ADAL" clId="{FDAD283D-CCD4-4BA4-B54E-D10359708CBC}" dt="2025-12-02T15:43:43.304" v="1960" actId="20577"/>
          <ac:spMkLst>
            <pc:docMk/>
            <pc:sldMk cId="3900621944" sldId="310"/>
            <ac:spMk id="2" creationId="{FCD2148B-AECF-5B81-AF80-1C28A789F235}"/>
          </ac:spMkLst>
        </pc:spChg>
        <pc:picChg chg="mod">
          <ac:chgData name="Anna Capellà Ricart" userId="64c2d103-c448-4e89-a6f0-d6839f738c4a" providerId="ADAL" clId="{FDAD283D-CCD4-4BA4-B54E-D10359708CBC}" dt="2025-11-26T15:45:50.660" v="785" actId="1076"/>
          <ac:picMkLst>
            <pc:docMk/>
            <pc:sldMk cId="3900621944" sldId="310"/>
            <ac:picMk id="5" creationId="{79474336-4037-F349-19D0-F2A63FABA77A}"/>
          </ac:picMkLst>
        </pc:picChg>
      </pc:sldChg>
      <pc:sldChg chg="addSp delSp modSp mod">
        <pc:chgData name="Anna Capellà Ricart" userId="64c2d103-c448-4e89-a6f0-d6839f738c4a" providerId="ADAL" clId="{FDAD283D-CCD4-4BA4-B54E-D10359708CBC}" dt="2025-11-27T10:35:47.556" v="1733" actId="20577"/>
        <pc:sldMkLst>
          <pc:docMk/>
          <pc:sldMk cId="4094575138" sldId="313"/>
        </pc:sldMkLst>
        <pc:spChg chg="mod">
          <ac:chgData name="Anna Capellà Ricart" userId="64c2d103-c448-4e89-a6f0-d6839f738c4a" providerId="ADAL" clId="{FDAD283D-CCD4-4BA4-B54E-D10359708CBC}" dt="2025-11-27T10:35:47.556" v="1733" actId="20577"/>
          <ac:spMkLst>
            <pc:docMk/>
            <pc:sldMk cId="4094575138" sldId="313"/>
            <ac:spMk id="2" creationId="{ABEDB510-E6F7-92F1-B525-B556A7CEB936}"/>
          </ac:spMkLst>
        </pc:spChg>
        <pc:spChg chg="mod">
          <ac:chgData name="Anna Capellà Ricart" userId="64c2d103-c448-4e89-a6f0-d6839f738c4a" providerId="ADAL" clId="{FDAD283D-CCD4-4BA4-B54E-D10359708CBC}" dt="2025-11-26T15:32:06.475" v="417" actId="255"/>
          <ac:spMkLst>
            <pc:docMk/>
            <pc:sldMk cId="4094575138" sldId="313"/>
            <ac:spMk id="5" creationId="{C94D78A1-EEC8-766D-D542-00A7177FFAAC}"/>
          </ac:spMkLst>
        </pc:spChg>
        <pc:graphicFrameChg chg="add mod modGraphic">
          <ac:chgData name="Anna Capellà Ricart" userId="64c2d103-c448-4e89-a6f0-d6839f738c4a" providerId="ADAL" clId="{FDAD283D-CCD4-4BA4-B54E-D10359708CBC}" dt="2025-11-26T15:31:49.915" v="416"/>
          <ac:graphicFrameMkLst>
            <pc:docMk/>
            <pc:sldMk cId="4094575138" sldId="313"/>
            <ac:graphicFrameMk id="4" creationId="{D5129C84-8B0C-5F9D-3011-CD691DB04F19}"/>
          </ac:graphicFrameMkLst>
        </pc:graphicFrameChg>
      </pc:sldChg>
      <pc:sldChg chg="addSp delSp modSp mod">
        <pc:chgData name="Anna Capellà Ricart" userId="64c2d103-c448-4e89-a6f0-d6839f738c4a" providerId="ADAL" clId="{FDAD283D-CCD4-4BA4-B54E-D10359708CBC}" dt="2025-12-03T15:38:28.804" v="2124" actId="313"/>
        <pc:sldMkLst>
          <pc:docMk/>
          <pc:sldMk cId="3481593865" sldId="314"/>
        </pc:sldMkLst>
        <pc:spChg chg="mod">
          <ac:chgData name="Anna Capellà Ricart" userId="64c2d103-c448-4e89-a6f0-d6839f738c4a" providerId="ADAL" clId="{FDAD283D-CCD4-4BA4-B54E-D10359708CBC}" dt="2025-11-26T16:15:08.382" v="1564" actId="20577"/>
          <ac:spMkLst>
            <pc:docMk/>
            <pc:sldMk cId="3481593865" sldId="314"/>
            <ac:spMk id="2" creationId="{37BC9282-E212-0D4D-9A94-D9921C340EDC}"/>
          </ac:spMkLst>
        </pc:spChg>
        <pc:spChg chg="mod">
          <ac:chgData name="Anna Capellà Ricart" userId="64c2d103-c448-4e89-a6f0-d6839f738c4a" providerId="ADAL" clId="{FDAD283D-CCD4-4BA4-B54E-D10359708CBC}" dt="2025-12-03T15:38:28.804" v="2124" actId="313"/>
          <ac:spMkLst>
            <pc:docMk/>
            <pc:sldMk cId="3481593865" sldId="314"/>
            <ac:spMk id="3" creationId="{DDDC26CA-9523-FC1E-FDFF-DF1CF0B9197C}"/>
          </ac:spMkLst>
        </pc:spChg>
      </pc:sldChg>
      <pc:sldChg chg="addSp modSp mod ord">
        <pc:chgData name="Anna Capellà Ricart" userId="64c2d103-c448-4e89-a6f0-d6839f738c4a" providerId="ADAL" clId="{FDAD283D-CCD4-4BA4-B54E-D10359708CBC}" dt="2025-11-26T15:22:11.280" v="196" actId="20577"/>
        <pc:sldMkLst>
          <pc:docMk/>
          <pc:sldMk cId="1623157511" sldId="315"/>
        </pc:sldMkLst>
        <pc:spChg chg="mod">
          <ac:chgData name="Anna Capellà Ricart" userId="64c2d103-c448-4e89-a6f0-d6839f738c4a" providerId="ADAL" clId="{FDAD283D-CCD4-4BA4-B54E-D10359708CBC}" dt="2025-11-26T15:22:11.280" v="196" actId="20577"/>
          <ac:spMkLst>
            <pc:docMk/>
            <pc:sldMk cId="1623157511" sldId="315"/>
            <ac:spMk id="2" creationId="{CEDFC874-EC02-5977-1DB3-9CC690B8A189}"/>
          </ac:spMkLst>
        </pc:spChg>
        <pc:spChg chg="mod">
          <ac:chgData name="Anna Capellà Ricart" userId="64c2d103-c448-4e89-a6f0-d6839f738c4a" providerId="ADAL" clId="{FDAD283D-CCD4-4BA4-B54E-D10359708CBC}" dt="2025-11-26T15:19:34.173" v="183" actId="5793"/>
          <ac:spMkLst>
            <pc:docMk/>
            <pc:sldMk cId="1623157511" sldId="315"/>
            <ac:spMk id="3" creationId="{8A6A9C2D-A0E1-CB2A-7DC4-F4623EF7134F}"/>
          </ac:spMkLst>
        </pc:spChg>
        <pc:picChg chg="add mod">
          <ac:chgData name="Anna Capellà Ricart" userId="64c2d103-c448-4e89-a6f0-d6839f738c4a" providerId="ADAL" clId="{FDAD283D-CCD4-4BA4-B54E-D10359708CBC}" dt="2025-11-26T15:21:20.913" v="190" actId="1076"/>
          <ac:picMkLst>
            <pc:docMk/>
            <pc:sldMk cId="1623157511" sldId="315"/>
            <ac:picMk id="5" creationId="{C470648F-DA66-E3E5-315D-0BB6868A4A11}"/>
          </ac:picMkLst>
        </pc:picChg>
      </pc:sldChg>
      <pc:sldChg chg="addSp delSp modSp mod">
        <pc:chgData name="Anna Capellà Ricart" userId="64c2d103-c448-4e89-a6f0-d6839f738c4a" providerId="ADAL" clId="{FDAD283D-CCD4-4BA4-B54E-D10359708CBC}" dt="2025-11-26T16:14:57.449" v="1558" actId="20577"/>
        <pc:sldMkLst>
          <pc:docMk/>
          <pc:sldMk cId="3252757825" sldId="316"/>
        </pc:sldMkLst>
        <pc:spChg chg="mod">
          <ac:chgData name="Anna Capellà Ricart" userId="64c2d103-c448-4e89-a6f0-d6839f738c4a" providerId="ADAL" clId="{FDAD283D-CCD4-4BA4-B54E-D10359708CBC}" dt="2025-11-26T16:14:57.449" v="1558" actId="20577"/>
          <ac:spMkLst>
            <pc:docMk/>
            <pc:sldMk cId="3252757825" sldId="316"/>
            <ac:spMk id="2" creationId="{AAEEC285-E858-312C-0B11-0F66F4DC6708}"/>
          </ac:spMkLst>
        </pc:spChg>
        <pc:graphicFrameChg chg="add mod modGraphic">
          <ac:chgData name="Anna Capellà Ricart" userId="64c2d103-c448-4e89-a6f0-d6839f738c4a" providerId="ADAL" clId="{FDAD283D-CCD4-4BA4-B54E-D10359708CBC}" dt="2025-11-26T15:41:15.331" v="531" actId="207"/>
          <ac:graphicFrameMkLst>
            <pc:docMk/>
            <pc:sldMk cId="3252757825" sldId="316"/>
            <ac:graphicFrameMk id="4" creationId="{288CB5BE-1892-EE5C-6C37-1575337F00B3}"/>
          </ac:graphicFrameMkLst>
        </pc:graphicFrameChg>
        <pc:graphicFrameChg chg="add mod modGraphic">
          <ac:chgData name="Anna Capellà Ricart" userId="64c2d103-c448-4e89-a6f0-d6839f738c4a" providerId="ADAL" clId="{FDAD283D-CCD4-4BA4-B54E-D10359708CBC}" dt="2025-11-26T15:41:23.318" v="533" actId="207"/>
          <ac:graphicFrameMkLst>
            <pc:docMk/>
            <pc:sldMk cId="3252757825" sldId="316"/>
            <ac:graphicFrameMk id="7" creationId="{FF08EBA4-CB80-D5FC-C954-C80020C71331}"/>
          </ac:graphicFrameMkLst>
        </pc:graphicFrameChg>
      </pc:sldChg>
      <pc:sldChg chg="addSp delSp modSp mod">
        <pc:chgData name="Anna Capellà Ricart" userId="64c2d103-c448-4e89-a6f0-d6839f738c4a" providerId="ADAL" clId="{FDAD283D-CCD4-4BA4-B54E-D10359708CBC}" dt="2025-11-28T12:54:14.522" v="1845" actId="20577"/>
        <pc:sldMkLst>
          <pc:docMk/>
          <pc:sldMk cId="2997014822" sldId="317"/>
        </pc:sldMkLst>
        <pc:spChg chg="mod">
          <ac:chgData name="Anna Capellà Ricart" userId="64c2d103-c448-4e89-a6f0-d6839f738c4a" providerId="ADAL" clId="{FDAD283D-CCD4-4BA4-B54E-D10359708CBC}" dt="2025-11-26T16:15:00.460" v="1560" actId="20577"/>
          <ac:spMkLst>
            <pc:docMk/>
            <pc:sldMk cId="2997014822" sldId="317"/>
            <ac:spMk id="2" creationId="{064FE0E6-26AA-01D2-F3DA-1E23C009F4CC}"/>
          </ac:spMkLst>
        </pc:spChg>
        <pc:spChg chg="mod">
          <ac:chgData name="Anna Capellà Ricart" userId="64c2d103-c448-4e89-a6f0-d6839f738c4a" providerId="ADAL" clId="{FDAD283D-CCD4-4BA4-B54E-D10359708CBC}" dt="2025-11-26T15:34:16.129" v="436" actId="255"/>
          <ac:spMkLst>
            <pc:docMk/>
            <pc:sldMk cId="2997014822" sldId="317"/>
            <ac:spMk id="5" creationId="{BE600796-1AEC-4562-8D44-5A72A1176B65}"/>
          </ac:spMkLst>
        </pc:spChg>
        <pc:graphicFrameChg chg="add mod modGraphic">
          <ac:chgData name="Anna Capellà Ricart" userId="64c2d103-c448-4e89-a6f0-d6839f738c4a" providerId="ADAL" clId="{FDAD283D-CCD4-4BA4-B54E-D10359708CBC}" dt="2025-11-28T12:54:14.522" v="1845" actId="20577"/>
          <ac:graphicFrameMkLst>
            <pc:docMk/>
            <pc:sldMk cId="2997014822" sldId="317"/>
            <ac:graphicFrameMk id="4" creationId="{2DECE326-C461-F7F9-7ADE-1E0F9FBA6D06}"/>
          </ac:graphicFrameMkLst>
        </pc:graphicFrameChg>
      </pc:sldChg>
      <pc:sldChg chg="modSp mod">
        <pc:chgData name="Anna Capellà Ricart" userId="64c2d103-c448-4e89-a6f0-d6839f738c4a" providerId="ADAL" clId="{FDAD283D-CCD4-4BA4-B54E-D10359708CBC}" dt="2025-11-26T16:15:04.709" v="1562" actId="20577"/>
        <pc:sldMkLst>
          <pc:docMk/>
          <pc:sldMk cId="1020175437" sldId="318"/>
        </pc:sldMkLst>
        <pc:spChg chg="mod">
          <ac:chgData name="Anna Capellà Ricart" userId="64c2d103-c448-4e89-a6f0-d6839f738c4a" providerId="ADAL" clId="{FDAD283D-CCD4-4BA4-B54E-D10359708CBC}" dt="2025-11-26T16:15:04.709" v="1562" actId="20577"/>
          <ac:spMkLst>
            <pc:docMk/>
            <pc:sldMk cId="1020175437" sldId="318"/>
            <ac:spMk id="2" creationId="{453D11E5-0613-D107-4953-31AC9AD6FE02}"/>
          </ac:spMkLst>
        </pc:spChg>
        <pc:spChg chg="mod">
          <ac:chgData name="Anna Capellà Ricart" userId="64c2d103-c448-4e89-a6f0-d6839f738c4a" providerId="ADAL" clId="{FDAD283D-CCD4-4BA4-B54E-D10359708CBC}" dt="2025-11-26T15:41:40.423" v="535" actId="20577"/>
          <ac:spMkLst>
            <pc:docMk/>
            <pc:sldMk cId="1020175437" sldId="318"/>
            <ac:spMk id="3" creationId="{7A05E3C8-D1F2-37DF-2AB9-2B5F8B8014F9}"/>
          </ac:spMkLst>
        </pc:spChg>
      </pc:sldChg>
      <pc:sldChg chg="addSp delSp modSp mod">
        <pc:chgData name="Anna Capellà Ricart" userId="64c2d103-c448-4e89-a6f0-d6839f738c4a" providerId="ADAL" clId="{FDAD283D-CCD4-4BA4-B54E-D10359708CBC}" dt="2025-12-09T14:05:03.785" v="2242" actId="20577"/>
        <pc:sldMkLst>
          <pc:docMk/>
          <pc:sldMk cId="2701395542" sldId="319"/>
        </pc:sldMkLst>
        <pc:spChg chg="mod">
          <ac:chgData name="Anna Capellà Ricart" userId="64c2d103-c448-4e89-a6f0-d6839f738c4a" providerId="ADAL" clId="{FDAD283D-CCD4-4BA4-B54E-D10359708CBC}" dt="2025-11-26T16:13:08.106" v="1545" actId="255"/>
          <ac:spMkLst>
            <pc:docMk/>
            <pc:sldMk cId="2701395542" sldId="319"/>
            <ac:spMk id="2" creationId="{DDCFC945-DA23-9980-B1DB-0688E6B90B0F}"/>
          </ac:spMkLst>
        </pc:spChg>
        <pc:spChg chg="mod">
          <ac:chgData name="Anna Capellà Ricart" userId="64c2d103-c448-4e89-a6f0-d6839f738c4a" providerId="ADAL" clId="{FDAD283D-CCD4-4BA4-B54E-D10359708CBC}" dt="2025-12-09T14:05:03.785" v="2242" actId="20577"/>
          <ac:spMkLst>
            <pc:docMk/>
            <pc:sldMk cId="2701395542" sldId="319"/>
            <ac:spMk id="5" creationId="{F55D9DE2-02F6-A2B4-056C-3C4BA5EC05B4}"/>
          </ac:spMkLst>
        </pc:spChg>
        <pc:picChg chg="mod">
          <ac:chgData name="Anna Capellà Ricart" userId="64c2d103-c448-4e89-a6f0-d6839f738c4a" providerId="ADAL" clId="{FDAD283D-CCD4-4BA4-B54E-D10359708CBC}" dt="2025-11-26T16:13:41.565" v="1552" actId="1076"/>
          <ac:picMkLst>
            <pc:docMk/>
            <pc:sldMk cId="2701395542" sldId="319"/>
            <ac:picMk id="9" creationId="{36C9C038-7B16-18B1-13AC-AC9DF3F256E4}"/>
          </ac:picMkLst>
        </pc:picChg>
      </pc:sldChg>
      <pc:sldChg chg="addSp delSp modSp mod">
        <pc:chgData name="Anna Capellà Ricart" userId="64c2d103-c448-4e89-a6f0-d6839f738c4a" providerId="ADAL" clId="{FDAD283D-CCD4-4BA4-B54E-D10359708CBC}" dt="2025-11-27T10:35:56.804" v="1749" actId="20577"/>
        <pc:sldMkLst>
          <pc:docMk/>
          <pc:sldMk cId="4084237613" sldId="320"/>
        </pc:sldMkLst>
        <pc:spChg chg="mod">
          <ac:chgData name="Anna Capellà Ricart" userId="64c2d103-c448-4e89-a6f0-d6839f738c4a" providerId="ADAL" clId="{FDAD283D-CCD4-4BA4-B54E-D10359708CBC}" dt="2025-11-26T16:16:58.924" v="1584" actId="20577"/>
          <ac:spMkLst>
            <pc:docMk/>
            <pc:sldMk cId="4084237613" sldId="320"/>
            <ac:spMk id="2" creationId="{86C48299-9211-2B9A-FEDD-C54FFC88C13D}"/>
          </ac:spMkLst>
        </pc:spChg>
        <pc:graphicFrameChg chg="add mod modGraphic">
          <ac:chgData name="Anna Capellà Ricart" userId="64c2d103-c448-4e89-a6f0-d6839f738c4a" providerId="ADAL" clId="{FDAD283D-CCD4-4BA4-B54E-D10359708CBC}" dt="2025-11-27T10:35:56.804" v="1749" actId="20577"/>
          <ac:graphicFrameMkLst>
            <pc:docMk/>
            <pc:sldMk cId="4084237613" sldId="320"/>
            <ac:graphicFrameMk id="4" creationId="{74541ADE-4FAF-E2DF-A4A2-2D27C2CDA24E}"/>
          </ac:graphicFrameMkLst>
        </pc:graphicFrameChg>
      </pc:sldChg>
    </pc:docChg>
  </pc:docChgLst>
  <pc:docChgLst>
    <pc:chgData name="Anna Capellà Ricart" userId="64c2d103-c448-4e89-a6f0-d6839f738c4a" providerId="ADAL" clId="{8E741FCA-97CA-42E9-BB2D-2E80A0AEDC5B}"/>
    <pc:docChg chg="custSel modSld">
      <pc:chgData name="Anna Capellà Ricart" userId="64c2d103-c448-4e89-a6f0-d6839f738c4a" providerId="ADAL" clId="{8E741FCA-97CA-42E9-BB2D-2E80A0AEDC5B}" dt="2025-12-03T14:01:03.170" v="102" actId="20577"/>
      <pc:docMkLst>
        <pc:docMk/>
      </pc:docMkLst>
      <pc:sldChg chg="modSp mod">
        <pc:chgData name="Anna Capellà Ricart" userId="64c2d103-c448-4e89-a6f0-d6839f738c4a" providerId="ADAL" clId="{8E741FCA-97CA-42E9-BB2D-2E80A0AEDC5B}" dt="2025-12-03T13:43:20.701" v="63" actId="20577"/>
        <pc:sldMkLst>
          <pc:docMk/>
          <pc:sldMk cId="471598476" sldId="256"/>
        </pc:sldMkLst>
        <pc:spChg chg="mod">
          <ac:chgData name="Anna Capellà Ricart" userId="64c2d103-c448-4e89-a6f0-d6839f738c4a" providerId="ADAL" clId="{8E741FCA-97CA-42E9-BB2D-2E80A0AEDC5B}" dt="2025-12-03T13:42:06.126" v="8" actId="255"/>
          <ac:spMkLst>
            <pc:docMk/>
            <pc:sldMk cId="471598476" sldId="256"/>
            <ac:spMk id="2" creationId="{D91877D2-733A-688E-3349-89F81C2757C9}"/>
          </ac:spMkLst>
        </pc:spChg>
        <pc:spChg chg="mod">
          <ac:chgData name="Anna Capellà Ricart" userId="64c2d103-c448-4e89-a6f0-d6839f738c4a" providerId="ADAL" clId="{8E741FCA-97CA-42E9-BB2D-2E80A0AEDC5B}" dt="2025-12-03T13:43:20.701" v="63" actId="20577"/>
          <ac:spMkLst>
            <pc:docMk/>
            <pc:sldMk cId="471598476" sldId="256"/>
            <ac:spMk id="3" creationId="{9593B85F-6E76-55BB-1184-5428B5B33AD5}"/>
          </ac:spMkLst>
        </pc:spChg>
      </pc:sldChg>
      <pc:sldChg chg="modSp mod">
        <pc:chgData name="Anna Capellà Ricart" userId="64c2d103-c448-4e89-a6f0-d6839f738c4a" providerId="ADAL" clId="{8E741FCA-97CA-42E9-BB2D-2E80A0AEDC5B}" dt="2025-12-03T14:00:14.286" v="98" actId="20577"/>
        <pc:sldMkLst>
          <pc:docMk/>
          <pc:sldMk cId="176067537" sldId="279"/>
        </pc:sldMkLst>
        <pc:spChg chg="mod">
          <ac:chgData name="Anna Capellà Ricart" userId="64c2d103-c448-4e89-a6f0-d6839f738c4a" providerId="ADAL" clId="{8E741FCA-97CA-42E9-BB2D-2E80A0AEDC5B}" dt="2025-12-03T14:00:14.286" v="98" actId="20577"/>
          <ac:spMkLst>
            <pc:docMk/>
            <pc:sldMk cId="176067537" sldId="279"/>
            <ac:spMk id="2" creationId="{3F661F2F-3376-01D3-604B-AA4E59B2A933}"/>
          </ac:spMkLst>
        </pc:spChg>
      </pc:sldChg>
      <pc:sldChg chg="modSp mod">
        <pc:chgData name="Anna Capellà Ricart" userId="64c2d103-c448-4e89-a6f0-d6839f738c4a" providerId="ADAL" clId="{8E741FCA-97CA-42E9-BB2D-2E80A0AEDC5B}" dt="2025-12-03T14:01:03.170" v="102" actId="20577"/>
        <pc:sldMkLst>
          <pc:docMk/>
          <pc:sldMk cId="661631433" sldId="282"/>
        </pc:sldMkLst>
        <pc:spChg chg="mod">
          <ac:chgData name="Anna Capellà Ricart" userId="64c2d103-c448-4e89-a6f0-d6839f738c4a" providerId="ADAL" clId="{8E741FCA-97CA-42E9-BB2D-2E80A0AEDC5B}" dt="2025-12-03T14:01:03.170" v="102" actId="20577"/>
          <ac:spMkLst>
            <pc:docMk/>
            <pc:sldMk cId="661631433" sldId="282"/>
            <ac:spMk id="3" creationId="{D6D37261-30F4-ECCD-FEDC-9372B82A989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4775FF-0B6A-443D-9230-B601B100313D}"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s-ES"/>
        </a:p>
      </dgm:t>
    </dgm:pt>
    <dgm:pt modelId="{E6A65678-7D83-4E22-82D0-D333FF3EA275}">
      <dgm:prSet phldrT="[Text]"/>
      <dgm:spPr>
        <a:solidFill>
          <a:schemeClr val="accent5">
            <a:lumMod val="75000"/>
          </a:schemeClr>
        </a:solidFill>
      </dgm:spPr>
      <dgm:t>
        <a:bodyPr/>
        <a:lstStyle/>
        <a:p>
          <a:r>
            <a:rPr lang="en-GB" b="0" noProof="0" dirty="0" err="1">
              <a:latin typeface="Aptos" panose="020B0004020202020204" pitchFamily="34" charset="0"/>
            </a:rPr>
            <a:t>Anticlassification</a:t>
          </a:r>
          <a:endParaRPr lang="en-GB" b="0" noProof="0" dirty="0">
            <a:latin typeface="Aptos" panose="020B0004020202020204" pitchFamily="34" charset="0"/>
          </a:endParaRPr>
        </a:p>
      </dgm:t>
    </dgm:pt>
    <dgm:pt modelId="{64EBD6A2-695E-4538-BF9E-299A21579BB3}" type="parTrans" cxnId="{A0F5DAB0-E840-4A12-9D65-D7C2B9BA256F}">
      <dgm:prSet/>
      <dgm:spPr/>
      <dgm:t>
        <a:bodyPr/>
        <a:lstStyle/>
        <a:p>
          <a:endParaRPr lang="es-ES"/>
        </a:p>
      </dgm:t>
    </dgm:pt>
    <dgm:pt modelId="{75E8C0BE-3350-4088-B34C-9BF7D0F595BA}" type="sibTrans" cxnId="{A0F5DAB0-E840-4A12-9D65-D7C2B9BA256F}">
      <dgm:prSet/>
      <dgm:spPr/>
      <dgm:t>
        <a:bodyPr/>
        <a:lstStyle/>
        <a:p>
          <a:endParaRPr lang="es-ES"/>
        </a:p>
      </dgm:t>
    </dgm:pt>
    <dgm:pt modelId="{8869C912-8792-49A5-AEF4-44A50F8ACDD6}">
      <dgm:prSet phldrT="[Text]"/>
      <dgm:spPr>
        <a:solidFill>
          <a:schemeClr val="accent5">
            <a:lumMod val="75000"/>
          </a:schemeClr>
        </a:solidFill>
      </dgm:spPr>
      <dgm:t>
        <a:bodyPr/>
        <a:lstStyle/>
        <a:p>
          <a:r>
            <a:rPr lang="en-GB" noProof="0" dirty="0" err="1">
              <a:latin typeface="Aptos" panose="020B0004020202020204" pitchFamily="34" charset="0"/>
            </a:rPr>
            <a:t>Antisubordination</a:t>
          </a:r>
          <a:endParaRPr lang="en-GB" noProof="0" dirty="0">
            <a:latin typeface="Aptos" panose="020B0004020202020204" pitchFamily="34" charset="0"/>
          </a:endParaRPr>
        </a:p>
      </dgm:t>
    </dgm:pt>
    <dgm:pt modelId="{6FD971DF-DE55-4922-AE19-C84D1DDC364C}" type="parTrans" cxnId="{3813F3A5-7EC5-4C1F-81F3-6EE0B4F3084B}">
      <dgm:prSet/>
      <dgm:spPr/>
      <dgm:t>
        <a:bodyPr/>
        <a:lstStyle/>
        <a:p>
          <a:endParaRPr lang="es-ES"/>
        </a:p>
      </dgm:t>
    </dgm:pt>
    <dgm:pt modelId="{84325985-7AC4-47DA-A841-CF0E898AB889}" type="sibTrans" cxnId="{3813F3A5-7EC5-4C1F-81F3-6EE0B4F3084B}">
      <dgm:prSet/>
      <dgm:spPr/>
      <dgm:t>
        <a:bodyPr/>
        <a:lstStyle/>
        <a:p>
          <a:endParaRPr lang="es-ES"/>
        </a:p>
      </dgm:t>
    </dgm:pt>
    <dgm:pt modelId="{DE43A857-C56A-4C55-AC51-D9084BF8151D}" type="pres">
      <dgm:prSet presAssocID="{1D4775FF-0B6A-443D-9230-B601B100313D}" presName="diagram" presStyleCnt="0">
        <dgm:presLayoutVars>
          <dgm:dir/>
          <dgm:resizeHandles val="exact"/>
        </dgm:presLayoutVars>
      </dgm:prSet>
      <dgm:spPr/>
    </dgm:pt>
    <dgm:pt modelId="{3E91A794-7E2C-4BAC-A6B2-849302CC47E5}" type="pres">
      <dgm:prSet presAssocID="{E6A65678-7D83-4E22-82D0-D333FF3EA275}" presName="arrow" presStyleLbl="node1" presStyleIdx="0" presStyleCnt="2">
        <dgm:presLayoutVars>
          <dgm:bulletEnabled val="1"/>
        </dgm:presLayoutVars>
      </dgm:prSet>
      <dgm:spPr/>
    </dgm:pt>
    <dgm:pt modelId="{869CEA5A-40DE-4EF9-BC33-EAE8EB999DF0}" type="pres">
      <dgm:prSet presAssocID="{8869C912-8792-49A5-AEF4-44A50F8ACDD6}" presName="arrow" presStyleLbl="node1" presStyleIdx="1" presStyleCnt="2">
        <dgm:presLayoutVars>
          <dgm:bulletEnabled val="1"/>
        </dgm:presLayoutVars>
      </dgm:prSet>
      <dgm:spPr/>
    </dgm:pt>
  </dgm:ptLst>
  <dgm:cxnLst>
    <dgm:cxn modelId="{5E457E02-678E-415B-A107-C7E6F2575508}" type="presOf" srcId="{E6A65678-7D83-4E22-82D0-D333FF3EA275}" destId="{3E91A794-7E2C-4BAC-A6B2-849302CC47E5}" srcOrd="0" destOrd="0" presId="urn:microsoft.com/office/officeart/2005/8/layout/arrow5"/>
    <dgm:cxn modelId="{C6571781-E373-4058-ACD2-93D57D22A2FE}" type="presOf" srcId="{8869C912-8792-49A5-AEF4-44A50F8ACDD6}" destId="{869CEA5A-40DE-4EF9-BC33-EAE8EB999DF0}" srcOrd="0" destOrd="0" presId="urn:microsoft.com/office/officeart/2005/8/layout/arrow5"/>
    <dgm:cxn modelId="{A2253E9F-B814-4CA6-952E-A7B543E247A2}" type="presOf" srcId="{1D4775FF-0B6A-443D-9230-B601B100313D}" destId="{DE43A857-C56A-4C55-AC51-D9084BF8151D}" srcOrd="0" destOrd="0" presId="urn:microsoft.com/office/officeart/2005/8/layout/arrow5"/>
    <dgm:cxn modelId="{3813F3A5-7EC5-4C1F-81F3-6EE0B4F3084B}" srcId="{1D4775FF-0B6A-443D-9230-B601B100313D}" destId="{8869C912-8792-49A5-AEF4-44A50F8ACDD6}" srcOrd="1" destOrd="0" parTransId="{6FD971DF-DE55-4922-AE19-C84D1DDC364C}" sibTransId="{84325985-7AC4-47DA-A841-CF0E898AB889}"/>
    <dgm:cxn modelId="{A0F5DAB0-E840-4A12-9D65-D7C2B9BA256F}" srcId="{1D4775FF-0B6A-443D-9230-B601B100313D}" destId="{E6A65678-7D83-4E22-82D0-D333FF3EA275}" srcOrd="0" destOrd="0" parTransId="{64EBD6A2-695E-4538-BF9E-299A21579BB3}" sibTransId="{75E8C0BE-3350-4088-B34C-9BF7D0F595BA}"/>
    <dgm:cxn modelId="{E3BADEFA-6570-4D52-8125-C26FEBD17EAE}" type="presParOf" srcId="{DE43A857-C56A-4C55-AC51-D9084BF8151D}" destId="{3E91A794-7E2C-4BAC-A6B2-849302CC47E5}" srcOrd="0" destOrd="0" presId="urn:microsoft.com/office/officeart/2005/8/layout/arrow5"/>
    <dgm:cxn modelId="{9A2E75C6-DF5F-453B-BD94-113479C9950F}" type="presParOf" srcId="{DE43A857-C56A-4C55-AC51-D9084BF8151D}" destId="{869CEA5A-40DE-4EF9-BC33-EAE8EB999DF0}"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3515C4A-4027-4E65-BE01-628BE465DBF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ca-ES"/>
        </a:p>
      </dgm:t>
    </dgm:pt>
    <dgm:pt modelId="{2A7C09E7-4DC2-4CD5-BCE0-67E11B1E225E}">
      <dgm:prSet/>
      <dgm:spPr>
        <a:solidFill>
          <a:schemeClr val="accent6">
            <a:lumMod val="75000"/>
          </a:schemeClr>
        </a:solidFill>
      </dgm:spPr>
      <dgm:t>
        <a:bodyPr/>
        <a:lstStyle/>
        <a:p>
          <a:r>
            <a:rPr lang="en-US" dirty="0"/>
            <a:t>Conditional Use Accuracy Equality</a:t>
          </a:r>
          <a:endParaRPr lang="ca-ES" dirty="0"/>
        </a:p>
      </dgm:t>
    </dgm:pt>
    <dgm:pt modelId="{39CDB5EE-A6EF-4B7B-BDAE-5D6E9632EE49}" type="parTrans" cxnId="{528119D5-B22B-4B6D-815C-5B0ED51DC903}">
      <dgm:prSet/>
      <dgm:spPr/>
      <dgm:t>
        <a:bodyPr/>
        <a:lstStyle/>
        <a:p>
          <a:endParaRPr lang="ca-ES"/>
        </a:p>
      </dgm:t>
    </dgm:pt>
    <dgm:pt modelId="{5291DF8E-4056-4E99-A575-1696531C9FFA}" type="sibTrans" cxnId="{528119D5-B22B-4B6D-815C-5B0ED51DC903}">
      <dgm:prSet/>
      <dgm:spPr/>
      <dgm:t>
        <a:bodyPr/>
        <a:lstStyle/>
        <a:p>
          <a:endParaRPr lang="ca-ES"/>
        </a:p>
      </dgm:t>
    </dgm:pt>
    <dgm:pt modelId="{61AEFAC5-D5F0-4425-9818-6B51BBEF56DD}">
      <dgm:prSet/>
      <dgm:spPr>
        <a:solidFill>
          <a:schemeClr val="accent6">
            <a:lumMod val="75000"/>
          </a:schemeClr>
        </a:solidFill>
      </dgm:spPr>
      <dgm:t>
        <a:bodyPr/>
        <a:lstStyle/>
        <a:p>
          <a:r>
            <a:rPr lang="en-US" dirty="0"/>
            <a:t>Treatment Equality</a:t>
          </a:r>
          <a:endParaRPr lang="ca-ES" dirty="0"/>
        </a:p>
      </dgm:t>
    </dgm:pt>
    <dgm:pt modelId="{2BC2D37D-275F-4DE7-8A03-68E95E72E1E2}" type="parTrans" cxnId="{4E121A71-5269-41C6-B1E9-F353463EC8A6}">
      <dgm:prSet/>
      <dgm:spPr/>
      <dgm:t>
        <a:bodyPr/>
        <a:lstStyle/>
        <a:p>
          <a:endParaRPr lang="ca-ES"/>
        </a:p>
      </dgm:t>
    </dgm:pt>
    <dgm:pt modelId="{AB1E6857-8102-4A76-9D5D-4B2CE6A5AA53}" type="sibTrans" cxnId="{4E121A71-5269-41C6-B1E9-F353463EC8A6}">
      <dgm:prSet/>
      <dgm:spPr/>
      <dgm:t>
        <a:bodyPr/>
        <a:lstStyle/>
        <a:p>
          <a:endParaRPr lang="ca-ES"/>
        </a:p>
      </dgm:t>
    </dgm:pt>
    <dgm:pt modelId="{67D3CE6D-F870-421A-9330-40D2F2E7C5D1}">
      <dgm:prSet/>
      <dgm:spPr>
        <a:solidFill>
          <a:schemeClr val="accent6">
            <a:lumMod val="75000"/>
          </a:schemeClr>
        </a:solidFill>
      </dgm:spPr>
      <dgm:t>
        <a:bodyPr/>
        <a:lstStyle/>
        <a:p>
          <a:r>
            <a:rPr lang="en-US" dirty="0"/>
            <a:t>Balance for the Positive Class</a:t>
          </a:r>
          <a:endParaRPr lang="ca-ES" dirty="0"/>
        </a:p>
      </dgm:t>
    </dgm:pt>
    <dgm:pt modelId="{38135B7F-F134-4DB4-B3FD-871628D5E1F9}" type="parTrans" cxnId="{9AA912D1-E21B-4620-BA4F-51FA801AE1B6}">
      <dgm:prSet/>
      <dgm:spPr/>
      <dgm:t>
        <a:bodyPr/>
        <a:lstStyle/>
        <a:p>
          <a:endParaRPr lang="ca-ES"/>
        </a:p>
      </dgm:t>
    </dgm:pt>
    <dgm:pt modelId="{31473B63-1941-4C53-901A-8BC74F204E7F}" type="sibTrans" cxnId="{9AA912D1-E21B-4620-BA4F-51FA801AE1B6}">
      <dgm:prSet/>
      <dgm:spPr/>
      <dgm:t>
        <a:bodyPr/>
        <a:lstStyle/>
        <a:p>
          <a:endParaRPr lang="ca-ES"/>
        </a:p>
      </dgm:t>
    </dgm:pt>
    <dgm:pt modelId="{4C5848C4-AF5D-4FB9-984F-AAD2B444186E}">
      <dgm:prSet/>
      <dgm:spPr>
        <a:solidFill>
          <a:schemeClr val="accent6">
            <a:lumMod val="75000"/>
          </a:schemeClr>
        </a:solidFill>
      </dgm:spPr>
      <dgm:t>
        <a:bodyPr/>
        <a:lstStyle/>
        <a:p>
          <a:r>
            <a:rPr lang="en-US" dirty="0"/>
            <a:t>Balance for the Negative Class</a:t>
          </a:r>
          <a:endParaRPr lang="ca-ES" dirty="0"/>
        </a:p>
      </dgm:t>
    </dgm:pt>
    <dgm:pt modelId="{0989CE80-EAC1-4A96-A082-C6A3F7DBDFF9}" type="parTrans" cxnId="{5F0C6FD3-872D-4979-8A5A-9568E0328EFE}">
      <dgm:prSet/>
      <dgm:spPr/>
      <dgm:t>
        <a:bodyPr/>
        <a:lstStyle/>
        <a:p>
          <a:endParaRPr lang="ca-ES"/>
        </a:p>
      </dgm:t>
    </dgm:pt>
    <dgm:pt modelId="{9255C890-D436-4745-9EEC-EFB5A629BAEF}" type="sibTrans" cxnId="{5F0C6FD3-872D-4979-8A5A-9568E0328EFE}">
      <dgm:prSet/>
      <dgm:spPr/>
      <dgm:t>
        <a:bodyPr/>
        <a:lstStyle/>
        <a:p>
          <a:endParaRPr lang="ca-ES"/>
        </a:p>
      </dgm:t>
    </dgm:pt>
    <dgm:pt modelId="{89F7220C-2605-4071-96B5-485030EA845E}">
      <dgm:prSet/>
      <dgm:spPr>
        <a:solidFill>
          <a:schemeClr val="accent6">
            <a:lumMod val="75000"/>
          </a:schemeClr>
        </a:solidFill>
      </dgm:spPr>
      <dgm:t>
        <a:bodyPr/>
        <a:lstStyle/>
        <a:p>
          <a:r>
            <a:rPr lang="en-US" dirty="0"/>
            <a:t>Fairness through Unawareness</a:t>
          </a:r>
          <a:endParaRPr lang="ca-ES" dirty="0"/>
        </a:p>
      </dgm:t>
    </dgm:pt>
    <dgm:pt modelId="{36CE5206-0866-4F88-91E3-E608B7037429}" type="parTrans" cxnId="{820BEA23-D96D-4B2F-9D24-FE98D47D9003}">
      <dgm:prSet/>
      <dgm:spPr/>
      <dgm:t>
        <a:bodyPr/>
        <a:lstStyle/>
        <a:p>
          <a:endParaRPr lang="ca-ES"/>
        </a:p>
      </dgm:t>
    </dgm:pt>
    <dgm:pt modelId="{62D873D3-E81F-4425-9C7C-B3036E1D5CE7}" type="sibTrans" cxnId="{820BEA23-D96D-4B2F-9D24-FE98D47D9003}">
      <dgm:prSet/>
      <dgm:spPr/>
      <dgm:t>
        <a:bodyPr/>
        <a:lstStyle/>
        <a:p>
          <a:endParaRPr lang="ca-ES"/>
        </a:p>
      </dgm:t>
    </dgm:pt>
    <dgm:pt modelId="{E436E9BF-CAAC-4011-B5F6-27B34C33B5D8}">
      <dgm:prSet/>
      <dgm:spPr>
        <a:solidFill>
          <a:schemeClr val="accent6">
            <a:lumMod val="75000"/>
          </a:schemeClr>
        </a:solidFill>
      </dgm:spPr>
      <dgm:t>
        <a:bodyPr/>
        <a:lstStyle/>
        <a:p>
          <a:r>
            <a:rPr lang="en-US" dirty="0"/>
            <a:t> Mutual Information</a:t>
          </a:r>
          <a:endParaRPr lang="ca-ES" dirty="0"/>
        </a:p>
      </dgm:t>
    </dgm:pt>
    <dgm:pt modelId="{4D85405F-7BD1-442B-AAF4-C886502C01F0}" type="parTrans" cxnId="{D47B0733-68CB-480A-850A-1FE1BEF64299}">
      <dgm:prSet/>
      <dgm:spPr/>
      <dgm:t>
        <a:bodyPr/>
        <a:lstStyle/>
        <a:p>
          <a:endParaRPr lang="ca-ES"/>
        </a:p>
      </dgm:t>
    </dgm:pt>
    <dgm:pt modelId="{0F15FDF0-A791-4B6F-914E-92DB3DF1FC6D}" type="sibTrans" cxnId="{D47B0733-68CB-480A-850A-1FE1BEF64299}">
      <dgm:prSet/>
      <dgm:spPr/>
      <dgm:t>
        <a:bodyPr/>
        <a:lstStyle/>
        <a:p>
          <a:endParaRPr lang="ca-ES"/>
        </a:p>
      </dgm:t>
    </dgm:pt>
    <dgm:pt modelId="{CD197E86-3393-425C-B640-8AA8725C1512}">
      <dgm:prSet/>
      <dgm:spPr>
        <a:solidFill>
          <a:schemeClr val="accent6">
            <a:lumMod val="75000"/>
          </a:schemeClr>
        </a:solidFill>
      </dgm:spPr>
      <dgm:t>
        <a:bodyPr/>
        <a:lstStyle/>
        <a:p>
          <a:r>
            <a:rPr lang="en-US"/>
            <a:t> Mean Difference</a:t>
          </a:r>
          <a:endParaRPr lang="ca-ES" dirty="0"/>
        </a:p>
      </dgm:t>
    </dgm:pt>
    <dgm:pt modelId="{BC4821EB-A2D9-4770-827E-72EC2817210D}" type="parTrans" cxnId="{B5ED6EED-AE7B-4609-A1B1-8055F3BCFC7B}">
      <dgm:prSet/>
      <dgm:spPr/>
      <dgm:t>
        <a:bodyPr/>
        <a:lstStyle/>
        <a:p>
          <a:endParaRPr lang="ca-ES"/>
        </a:p>
      </dgm:t>
    </dgm:pt>
    <dgm:pt modelId="{1A9B0C43-8EB5-4D13-A096-5C6600735962}" type="sibTrans" cxnId="{B5ED6EED-AE7B-4609-A1B1-8055F3BCFC7B}">
      <dgm:prSet/>
      <dgm:spPr/>
      <dgm:t>
        <a:bodyPr/>
        <a:lstStyle/>
        <a:p>
          <a:endParaRPr lang="ca-ES"/>
        </a:p>
      </dgm:t>
    </dgm:pt>
    <dgm:pt modelId="{C278FA3B-E27F-48E7-9939-2EC3F780FCD0}" type="pres">
      <dgm:prSet presAssocID="{73515C4A-4027-4E65-BE01-628BE465DBF4}" presName="Name0" presStyleCnt="0">
        <dgm:presLayoutVars>
          <dgm:chMax val="7"/>
          <dgm:chPref val="7"/>
          <dgm:dir/>
        </dgm:presLayoutVars>
      </dgm:prSet>
      <dgm:spPr/>
    </dgm:pt>
    <dgm:pt modelId="{4C04F5A3-9B25-46B1-8E48-F38A56D67B4A}" type="pres">
      <dgm:prSet presAssocID="{73515C4A-4027-4E65-BE01-628BE465DBF4}" presName="Name1" presStyleCnt="0"/>
      <dgm:spPr/>
    </dgm:pt>
    <dgm:pt modelId="{C682DA85-56BA-4D12-815C-055D16DEB4D6}" type="pres">
      <dgm:prSet presAssocID="{73515C4A-4027-4E65-BE01-628BE465DBF4}" presName="cycle" presStyleCnt="0"/>
      <dgm:spPr/>
    </dgm:pt>
    <dgm:pt modelId="{C0BAE242-23D4-4411-8029-07CA52254C92}" type="pres">
      <dgm:prSet presAssocID="{73515C4A-4027-4E65-BE01-628BE465DBF4}" presName="srcNode" presStyleLbl="node1" presStyleIdx="0" presStyleCnt="7"/>
      <dgm:spPr/>
    </dgm:pt>
    <dgm:pt modelId="{BFD91CFF-67C6-4F36-99A1-F12C975237E4}" type="pres">
      <dgm:prSet presAssocID="{73515C4A-4027-4E65-BE01-628BE465DBF4}" presName="conn" presStyleLbl="parChTrans1D2" presStyleIdx="0" presStyleCnt="1"/>
      <dgm:spPr/>
    </dgm:pt>
    <dgm:pt modelId="{1F78EF37-E2F2-4D40-B2FD-45A1A64D79D0}" type="pres">
      <dgm:prSet presAssocID="{73515C4A-4027-4E65-BE01-628BE465DBF4}" presName="extraNode" presStyleLbl="node1" presStyleIdx="0" presStyleCnt="7"/>
      <dgm:spPr/>
    </dgm:pt>
    <dgm:pt modelId="{DCAA6CE3-19F5-4910-91F3-5727E1128D1C}" type="pres">
      <dgm:prSet presAssocID="{73515C4A-4027-4E65-BE01-628BE465DBF4}" presName="dstNode" presStyleLbl="node1" presStyleIdx="0" presStyleCnt="7"/>
      <dgm:spPr/>
    </dgm:pt>
    <dgm:pt modelId="{CA72EBD3-33B7-4C87-9E04-7D7DFE31737C}" type="pres">
      <dgm:prSet presAssocID="{2A7C09E7-4DC2-4CD5-BCE0-67E11B1E225E}" presName="text_1" presStyleLbl="node1" presStyleIdx="0" presStyleCnt="7" custLinFactNeighborX="-734">
        <dgm:presLayoutVars>
          <dgm:bulletEnabled val="1"/>
        </dgm:presLayoutVars>
      </dgm:prSet>
      <dgm:spPr/>
    </dgm:pt>
    <dgm:pt modelId="{E8411734-3242-4A88-8C02-6F6B154D4BEC}" type="pres">
      <dgm:prSet presAssocID="{2A7C09E7-4DC2-4CD5-BCE0-67E11B1E225E}" presName="accent_1" presStyleCnt="0"/>
      <dgm:spPr/>
    </dgm:pt>
    <dgm:pt modelId="{178BF473-43D0-4AFB-9914-4AFC895567FE}" type="pres">
      <dgm:prSet presAssocID="{2A7C09E7-4DC2-4CD5-BCE0-67E11B1E225E}" presName="accentRepeatNode" presStyleLbl="solidFgAcc1" presStyleIdx="0" presStyleCnt="7"/>
      <dgm:spPr>
        <a:prstGeom prst="rightArrow">
          <a:avLst/>
        </a:prstGeom>
      </dgm:spPr>
    </dgm:pt>
    <dgm:pt modelId="{A4CD665C-5A02-453D-8D4F-760D0504B661}" type="pres">
      <dgm:prSet presAssocID="{61AEFAC5-D5F0-4425-9818-6B51BBEF56DD}" presName="text_2" presStyleLbl="node1" presStyleIdx="1" presStyleCnt="7" custLinFactNeighborX="-779">
        <dgm:presLayoutVars>
          <dgm:bulletEnabled val="1"/>
        </dgm:presLayoutVars>
      </dgm:prSet>
      <dgm:spPr/>
    </dgm:pt>
    <dgm:pt modelId="{617E7347-769A-472C-913C-843B57F6D383}" type="pres">
      <dgm:prSet presAssocID="{61AEFAC5-D5F0-4425-9818-6B51BBEF56DD}" presName="accent_2" presStyleCnt="0"/>
      <dgm:spPr/>
    </dgm:pt>
    <dgm:pt modelId="{DA37E7D6-8DC1-4E96-9DFD-7ACC57AB5F2F}" type="pres">
      <dgm:prSet presAssocID="{61AEFAC5-D5F0-4425-9818-6B51BBEF56DD}" presName="accentRepeatNode" presStyleLbl="solidFgAcc1" presStyleIdx="1" presStyleCnt="7"/>
      <dgm:spPr>
        <a:prstGeom prst="rightArrow">
          <a:avLst/>
        </a:prstGeom>
      </dgm:spPr>
    </dgm:pt>
    <dgm:pt modelId="{7465C987-0892-4928-8264-11CEDE7E9C74}" type="pres">
      <dgm:prSet presAssocID="{67D3CE6D-F870-421A-9330-40D2F2E7C5D1}" presName="text_3" presStyleLbl="node1" presStyleIdx="2" presStyleCnt="7" custLinFactNeighborX="-806">
        <dgm:presLayoutVars>
          <dgm:bulletEnabled val="1"/>
        </dgm:presLayoutVars>
      </dgm:prSet>
      <dgm:spPr/>
    </dgm:pt>
    <dgm:pt modelId="{1EAE6E42-A82A-444F-B573-DF1046760D55}" type="pres">
      <dgm:prSet presAssocID="{67D3CE6D-F870-421A-9330-40D2F2E7C5D1}" presName="accent_3" presStyleCnt="0"/>
      <dgm:spPr/>
    </dgm:pt>
    <dgm:pt modelId="{62635C2A-5FD2-47DD-9E5E-15CD4A15F0B4}" type="pres">
      <dgm:prSet presAssocID="{67D3CE6D-F870-421A-9330-40D2F2E7C5D1}" presName="accentRepeatNode" presStyleLbl="solidFgAcc1" presStyleIdx="2" presStyleCnt="7"/>
      <dgm:spPr>
        <a:prstGeom prst="rightArrow">
          <a:avLst/>
        </a:prstGeom>
      </dgm:spPr>
    </dgm:pt>
    <dgm:pt modelId="{325A584E-6B40-403E-8376-916804036EA0}" type="pres">
      <dgm:prSet presAssocID="{4C5848C4-AF5D-4FB9-984F-AAD2B444186E}" presName="text_4" presStyleLbl="node1" presStyleIdx="3" presStyleCnt="7" custLinFactNeighborX="-815">
        <dgm:presLayoutVars>
          <dgm:bulletEnabled val="1"/>
        </dgm:presLayoutVars>
      </dgm:prSet>
      <dgm:spPr/>
    </dgm:pt>
    <dgm:pt modelId="{D655A600-21DD-4CF7-8C73-9F1F43D9091B}" type="pres">
      <dgm:prSet presAssocID="{4C5848C4-AF5D-4FB9-984F-AAD2B444186E}" presName="accent_4" presStyleCnt="0"/>
      <dgm:spPr/>
    </dgm:pt>
    <dgm:pt modelId="{2A7EBB15-4806-4640-ACD9-783E20DF83A4}" type="pres">
      <dgm:prSet presAssocID="{4C5848C4-AF5D-4FB9-984F-AAD2B444186E}" presName="accentRepeatNode" presStyleLbl="solidFgAcc1" presStyleIdx="3" presStyleCnt="7"/>
      <dgm:spPr>
        <a:prstGeom prst="rightArrow">
          <a:avLst/>
        </a:prstGeom>
      </dgm:spPr>
    </dgm:pt>
    <dgm:pt modelId="{3CB4B7C9-FB83-4436-961A-5E6AE43210DA}" type="pres">
      <dgm:prSet presAssocID="{89F7220C-2605-4071-96B5-485030EA845E}" presName="text_5" presStyleLbl="node1" presStyleIdx="4" presStyleCnt="7" custLinFactNeighborX="-806">
        <dgm:presLayoutVars>
          <dgm:bulletEnabled val="1"/>
        </dgm:presLayoutVars>
      </dgm:prSet>
      <dgm:spPr/>
    </dgm:pt>
    <dgm:pt modelId="{63D5435A-3DA0-47BA-99E5-EEE4CDD5018A}" type="pres">
      <dgm:prSet presAssocID="{89F7220C-2605-4071-96B5-485030EA845E}" presName="accent_5" presStyleCnt="0"/>
      <dgm:spPr/>
    </dgm:pt>
    <dgm:pt modelId="{99B00A2D-BDBB-491B-BE7C-907AF3DDBB3E}" type="pres">
      <dgm:prSet presAssocID="{89F7220C-2605-4071-96B5-485030EA845E}" presName="accentRepeatNode" presStyleLbl="solidFgAcc1" presStyleIdx="4" presStyleCnt="7"/>
      <dgm:spPr>
        <a:prstGeom prst="rightArrow">
          <a:avLst/>
        </a:prstGeom>
      </dgm:spPr>
    </dgm:pt>
    <dgm:pt modelId="{A9B8CCAD-855D-4674-BD44-B315E393BC17}" type="pres">
      <dgm:prSet presAssocID="{E436E9BF-CAAC-4011-B5F6-27B34C33B5D8}" presName="text_6" presStyleLbl="node1" presStyleIdx="5" presStyleCnt="7" custLinFactNeighborX="-779">
        <dgm:presLayoutVars>
          <dgm:bulletEnabled val="1"/>
        </dgm:presLayoutVars>
      </dgm:prSet>
      <dgm:spPr/>
    </dgm:pt>
    <dgm:pt modelId="{22EC94E4-E39E-4663-A524-14B357EBF8ED}" type="pres">
      <dgm:prSet presAssocID="{E436E9BF-CAAC-4011-B5F6-27B34C33B5D8}" presName="accent_6" presStyleCnt="0"/>
      <dgm:spPr/>
    </dgm:pt>
    <dgm:pt modelId="{74A6C0D8-DAE8-47E7-97D5-2C3CE2C225AF}" type="pres">
      <dgm:prSet presAssocID="{E436E9BF-CAAC-4011-B5F6-27B34C33B5D8}" presName="accentRepeatNode" presStyleLbl="solidFgAcc1" presStyleIdx="5" presStyleCnt="7"/>
      <dgm:spPr>
        <a:prstGeom prst="rightArrow">
          <a:avLst/>
        </a:prstGeom>
      </dgm:spPr>
    </dgm:pt>
    <dgm:pt modelId="{FD0A92B4-E2E4-4FE7-830A-80B2CC1CD1C3}" type="pres">
      <dgm:prSet presAssocID="{CD197E86-3393-425C-B640-8AA8725C1512}" presName="text_7" presStyleLbl="node1" presStyleIdx="6" presStyleCnt="7">
        <dgm:presLayoutVars>
          <dgm:bulletEnabled val="1"/>
        </dgm:presLayoutVars>
      </dgm:prSet>
      <dgm:spPr/>
    </dgm:pt>
    <dgm:pt modelId="{0F96D062-A8B7-424C-AB7B-2FF3AD1C76C7}" type="pres">
      <dgm:prSet presAssocID="{CD197E86-3393-425C-B640-8AA8725C1512}" presName="accent_7" presStyleCnt="0"/>
      <dgm:spPr/>
    </dgm:pt>
    <dgm:pt modelId="{265BD161-67EB-42A6-8892-A0E04141DA4C}" type="pres">
      <dgm:prSet presAssocID="{CD197E86-3393-425C-B640-8AA8725C1512}" presName="accentRepeatNode" presStyleLbl="solidFgAcc1" presStyleIdx="6" presStyleCnt="7"/>
      <dgm:spPr>
        <a:prstGeom prst="rightArrow">
          <a:avLst/>
        </a:prstGeom>
      </dgm:spPr>
    </dgm:pt>
  </dgm:ptLst>
  <dgm:cxnLst>
    <dgm:cxn modelId="{820BEA23-D96D-4B2F-9D24-FE98D47D9003}" srcId="{73515C4A-4027-4E65-BE01-628BE465DBF4}" destId="{89F7220C-2605-4071-96B5-485030EA845E}" srcOrd="4" destOrd="0" parTransId="{36CE5206-0866-4F88-91E3-E608B7037429}" sibTransId="{62D873D3-E81F-4425-9C7C-B3036E1D5CE7}"/>
    <dgm:cxn modelId="{D47B0733-68CB-480A-850A-1FE1BEF64299}" srcId="{73515C4A-4027-4E65-BE01-628BE465DBF4}" destId="{E436E9BF-CAAC-4011-B5F6-27B34C33B5D8}" srcOrd="5" destOrd="0" parTransId="{4D85405F-7BD1-442B-AAF4-C886502C01F0}" sibTransId="{0F15FDF0-A791-4B6F-914E-92DB3DF1FC6D}"/>
    <dgm:cxn modelId="{2D858737-2177-465F-9857-EE111119387D}" type="presOf" srcId="{89F7220C-2605-4071-96B5-485030EA845E}" destId="{3CB4B7C9-FB83-4436-961A-5E6AE43210DA}" srcOrd="0" destOrd="0" presId="urn:microsoft.com/office/officeart/2008/layout/VerticalCurvedList"/>
    <dgm:cxn modelId="{D8829E42-9647-4E0E-AA71-2D8368E33CC5}" type="presOf" srcId="{4C5848C4-AF5D-4FB9-984F-AAD2B444186E}" destId="{325A584E-6B40-403E-8376-916804036EA0}" srcOrd="0" destOrd="0" presId="urn:microsoft.com/office/officeart/2008/layout/VerticalCurvedList"/>
    <dgm:cxn modelId="{AEAC7F49-3A46-4772-BDA7-C5B7BAB4918E}" type="presOf" srcId="{5291DF8E-4056-4E99-A575-1696531C9FFA}" destId="{BFD91CFF-67C6-4F36-99A1-F12C975237E4}" srcOrd="0" destOrd="0" presId="urn:microsoft.com/office/officeart/2008/layout/VerticalCurvedList"/>
    <dgm:cxn modelId="{078D2E4C-829C-4A2B-A84D-5C99091C6ECE}" type="presOf" srcId="{73515C4A-4027-4E65-BE01-628BE465DBF4}" destId="{C278FA3B-E27F-48E7-9939-2EC3F780FCD0}" srcOrd="0" destOrd="0" presId="urn:microsoft.com/office/officeart/2008/layout/VerticalCurvedList"/>
    <dgm:cxn modelId="{4E121A71-5269-41C6-B1E9-F353463EC8A6}" srcId="{73515C4A-4027-4E65-BE01-628BE465DBF4}" destId="{61AEFAC5-D5F0-4425-9818-6B51BBEF56DD}" srcOrd="1" destOrd="0" parTransId="{2BC2D37D-275F-4DE7-8A03-68E95E72E1E2}" sibTransId="{AB1E6857-8102-4A76-9D5D-4B2CE6A5AA53}"/>
    <dgm:cxn modelId="{8A67F179-E367-48EB-8660-B6351F777D1D}" type="presOf" srcId="{67D3CE6D-F870-421A-9330-40D2F2E7C5D1}" destId="{7465C987-0892-4928-8264-11CEDE7E9C74}" srcOrd="0" destOrd="0" presId="urn:microsoft.com/office/officeart/2008/layout/VerticalCurvedList"/>
    <dgm:cxn modelId="{D9062E7D-BBCE-4BFC-B80C-4C932C18B8AE}" type="presOf" srcId="{61AEFAC5-D5F0-4425-9818-6B51BBEF56DD}" destId="{A4CD665C-5A02-453D-8D4F-760D0504B661}" srcOrd="0" destOrd="0" presId="urn:microsoft.com/office/officeart/2008/layout/VerticalCurvedList"/>
    <dgm:cxn modelId="{DDD68B8A-2FCB-46F2-8D68-BB204A55C0F7}" type="presOf" srcId="{E436E9BF-CAAC-4011-B5F6-27B34C33B5D8}" destId="{A9B8CCAD-855D-4674-BD44-B315E393BC17}" srcOrd="0" destOrd="0" presId="urn:microsoft.com/office/officeart/2008/layout/VerticalCurvedList"/>
    <dgm:cxn modelId="{9AA912D1-E21B-4620-BA4F-51FA801AE1B6}" srcId="{73515C4A-4027-4E65-BE01-628BE465DBF4}" destId="{67D3CE6D-F870-421A-9330-40D2F2E7C5D1}" srcOrd="2" destOrd="0" parTransId="{38135B7F-F134-4DB4-B3FD-871628D5E1F9}" sibTransId="{31473B63-1941-4C53-901A-8BC74F204E7F}"/>
    <dgm:cxn modelId="{5F0C6FD3-872D-4979-8A5A-9568E0328EFE}" srcId="{73515C4A-4027-4E65-BE01-628BE465DBF4}" destId="{4C5848C4-AF5D-4FB9-984F-AAD2B444186E}" srcOrd="3" destOrd="0" parTransId="{0989CE80-EAC1-4A96-A082-C6A3F7DBDFF9}" sibTransId="{9255C890-D436-4745-9EEC-EFB5A629BAEF}"/>
    <dgm:cxn modelId="{528119D5-B22B-4B6D-815C-5B0ED51DC903}" srcId="{73515C4A-4027-4E65-BE01-628BE465DBF4}" destId="{2A7C09E7-4DC2-4CD5-BCE0-67E11B1E225E}" srcOrd="0" destOrd="0" parTransId="{39CDB5EE-A6EF-4B7B-BDAE-5D6E9632EE49}" sibTransId="{5291DF8E-4056-4E99-A575-1696531C9FFA}"/>
    <dgm:cxn modelId="{26A149E6-958B-4364-A9E6-B798E996EAEB}" type="presOf" srcId="{2A7C09E7-4DC2-4CD5-BCE0-67E11B1E225E}" destId="{CA72EBD3-33B7-4C87-9E04-7D7DFE31737C}" srcOrd="0" destOrd="0" presId="urn:microsoft.com/office/officeart/2008/layout/VerticalCurvedList"/>
    <dgm:cxn modelId="{B5ED6EED-AE7B-4609-A1B1-8055F3BCFC7B}" srcId="{73515C4A-4027-4E65-BE01-628BE465DBF4}" destId="{CD197E86-3393-425C-B640-8AA8725C1512}" srcOrd="6" destOrd="0" parTransId="{BC4821EB-A2D9-4770-827E-72EC2817210D}" sibTransId="{1A9B0C43-8EB5-4D13-A096-5C6600735962}"/>
    <dgm:cxn modelId="{DEFD13F4-A5AF-4B86-A853-14591AF08F01}" type="presOf" srcId="{CD197E86-3393-425C-B640-8AA8725C1512}" destId="{FD0A92B4-E2E4-4FE7-830A-80B2CC1CD1C3}" srcOrd="0" destOrd="0" presId="urn:microsoft.com/office/officeart/2008/layout/VerticalCurvedList"/>
    <dgm:cxn modelId="{362EC411-34D0-4F62-97EE-D3C27473FDAC}" type="presParOf" srcId="{C278FA3B-E27F-48E7-9939-2EC3F780FCD0}" destId="{4C04F5A3-9B25-46B1-8E48-F38A56D67B4A}" srcOrd="0" destOrd="0" presId="urn:microsoft.com/office/officeart/2008/layout/VerticalCurvedList"/>
    <dgm:cxn modelId="{01E04E81-0C55-49F7-9EE7-FB05C167EFA8}" type="presParOf" srcId="{4C04F5A3-9B25-46B1-8E48-F38A56D67B4A}" destId="{C682DA85-56BA-4D12-815C-055D16DEB4D6}" srcOrd="0" destOrd="0" presId="urn:microsoft.com/office/officeart/2008/layout/VerticalCurvedList"/>
    <dgm:cxn modelId="{5E112E98-224A-47B8-950C-C43DE6A83F95}" type="presParOf" srcId="{C682DA85-56BA-4D12-815C-055D16DEB4D6}" destId="{C0BAE242-23D4-4411-8029-07CA52254C92}" srcOrd="0" destOrd="0" presId="urn:microsoft.com/office/officeart/2008/layout/VerticalCurvedList"/>
    <dgm:cxn modelId="{91D17DB9-FFE2-49FF-99F7-E946E48714E6}" type="presParOf" srcId="{C682DA85-56BA-4D12-815C-055D16DEB4D6}" destId="{BFD91CFF-67C6-4F36-99A1-F12C975237E4}" srcOrd="1" destOrd="0" presId="urn:microsoft.com/office/officeart/2008/layout/VerticalCurvedList"/>
    <dgm:cxn modelId="{6D694E44-0E15-46BC-9B45-6E7F2ECC73F8}" type="presParOf" srcId="{C682DA85-56BA-4D12-815C-055D16DEB4D6}" destId="{1F78EF37-E2F2-4D40-B2FD-45A1A64D79D0}" srcOrd="2" destOrd="0" presId="urn:microsoft.com/office/officeart/2008/layout/VerticalCurvedList"/>
    <dgm:cxn modelId="{7931A985-5C5F-4958-9543-1220BA9EC8FF}" type="presParOf" srcId="{C682DA85-56BA-4D12-815C-055D16DEB4D6}" destId="{DCAA6CE3-19F5-4910-91F3-5727E1128D1C}" srcOrd="3" destOrd="0" presId="urn:microsoft.com/office/officeart/2008/layout/VerticalCurvedList"/>
    <dgm:cxn modelId="{FBBECFCD-48CF-48BD-AE41-F6859B36C35A}" type="presParOf" srcId="{4C04F5A3-9B25-46B1-8E48-F38A56D67B4A}" destId="{CA72EBD3-33B7-4C87-9E04-7D7DFE31737C}" srcOrd="1" destOrd="0" presId="urn:microsoft.com/office/officeart/2008/layout/VerticalCurvedList"/>
    <dgm:cxn modelId="{3E8FA6BA-5C51-4AC7-A1D7-CE9A481D8A14}" type="presParOf" srcId="{4C04F5A3-9B25-46B1-8E48-F38A56D67B4A}" destId="{E8411734-3242-4A88-8C02-6F6B154D4BEC}" srcOrd="2" destOrd="0" presId="urn:microsoft.com/office/officeart/2008/layout/VerticalCurvedList"/>
    <dgm:cxn modelId="{43DCDD3C-6EF1-47E5-8A03-773668737011}" type="presParOf" srcId="{E8411734-3242-4A88-8C02-6F6B154D4BEC}" destId="{178BF473-43D0-4AFB-9914-4AFC895567FE}" srcOrd="0" destOrd="0" presId="urn:microsoft.com/office/officeart/2008/layout/VerticalCurvedList"/>
    <dgm:cxn modelId="{9E637CA4-CB25-4E73-B458-1FCEA8B4C90A}" type="presParOf" srcId="{4C04F5A3-9B25-46B1-8E48-F38A56D67B4A}" destId="{A4CD665C-5A02-453D-8D4F-760D0504B661}" srcOrd="3" destOrd="0" presId="urn:microsoft.com/office/officeart/2008/layout/VerticalCurvedList"/>
    <dgm:cxn modelId="{2AFA781C-2719-4B2A-B2D6-B4CADC3CBFE6}" type="presParOf" srcId="{4C04F5A3-9B25-46B1-8E48-F38A56D67B4A}" destId="{617E7347-769A-472C-913C-843B57F6D383}" srcOrd="4" destOrd="0" presId="urn:microsoft.com/office/officeart/2008/layout/VerticalCurvedList"/>
    <dgm:cxn modelId="{D7C7AC1F-63F0-4C1B-8BF3-5DBFF2C62CC3}" type="presParOf" srcId="{617E7347-769A-472C-913C-843B57F6D383}" destId="{DA37E7D6-8DC1-4E96-9DFD-7ACC57AB5F2F}" srcOrd="0" destOrd="0" presId="urn:microsoft.com/office/officeart/2008/layout/VerticalCurvedList"/>
    <dgm:cxn modelId="{D040704F-6614-45A0-8258-968C61031DC4}" type="presParOf" srcId="{4C04F5A3-9B25-46B1-8E48-F38A56D67B4A}" destId="{7465C987-0892-4928-8264-11CEDE7E9C74}" srcOrd="5" destOrd="0" presId="urn:microsoft.com/office/officeart/2008/layout/VerticalCurvedList"/>
    <dgm:cxn modelId="{F16FDEF0-876D-4294-9B30-E78D64C7A2B6}" type="presParOf" srcId="{4C04F5A3-9B25-46B1-8E48-F38A56D67B4A}" destId="{1EAE6E42-A82A-444F-B573-DF1046760D55}" srcOrd="6" destOrd="0" presId="urn:microsoft.com/office/officeart/2008/layout/VerticalCurvedList"/>
    <dgm:cxn modelId="{5F689A4C-8452-463F-A43D-AC3F21D5DBEA}" type="presParOf" srcId="{1EAE6E42-A82A-444F-B573-DF1046760D55}" destId="{62635C2A-5FD2-47DD-9E5E-15CD4A15F0B4}" srcOrd="0" destOrd="0" presId="urn:microsoft.com/office/officeart/2008/layout/VerticalCurvedList"/>
    <dgm:cxn modelId="{0306AA33-C89C-4497-B645-B4E4F6E8F8EF}" type="presParOf" srcId="{4C04F5A3-9B25-46B1-8E48-F38A56D67B4A}" destId="{325A584E-6B40-403E-8376-916804036EA0}" srcOrd="7" destOrd="0" presId="urn:microsoft.com/office/officeart/2008/layout/VerticalCurvedList"/>
    <dgm:cxn modelId="{698DEBE9-0E32-4459-9983-DF08B7D38DEC}" type="presParOf" srcId="{4C04F5A3-9B25-46B1-8E48-F38A56D67B4A}" destId="{D655A600-21DD-4CF7-8C73-9F1F43D9091B}" srcOrd="8" destOrd="0" presId="urn:microsoft.com/office/officeart/2008/layout/VerticalCurvedList"/>
    <dgm:cxn modelId="{F78E4689-4781-43B5-9033-E1D589013FCD}" type="presParOf" srcId="{D655A600-21DD-4CF7-8C73-9F1F43D9091B}" destId="{2A7EBB15-4806-4640-ACD9-783E20DF83A4}" srcOrd="0" destOrd="0" presId="urn:microsoft.com/office/officeart/2008/layout/VerticalCurvedList"/>
    <dgm:cxn modelId="{D3575063-CBA2-4075-A542-290B3032911F}" type="presParOf" srcId="{4C04F5A3-9B25-46B1-8E48-F38A56D67B4A}" destId="{3CB4B7C9-FB83-4436-961A-5E6AE43210DA}" srcOrd="9" destOrd="0" presId="urn:microsoft.com/office/officeart/2008/layout/VerticalCurvedList"/>
    <dgm:cxn modelId="{749A7BB1-8FE6-413B-ACA7-8A6C359E07EA}" type="presParOf" srcId="{4C04F5A3-9B25-46B1-8E48-F38A56D67B4A}" destId="{63D5435A-3DA0-47BA-99E5-EEE4CDD5018A}" srcOrd="10" destOrd="0" presId="urn:microsoft.com/office/officeart/2008/layout/VerticalCurvedList"/>
    <dgm:cxn modelId="{7E9302F8-F6E4-455A-B76F-A72A4D5A26A1}" type="presParOf" srcId="{63D5435A-3DA0-47BA-99E5-EEE4CDD5018A}" destId="{99B00A2D-BDBB-491B-BE7C-907AF3DDBB3E}" srcOrd="0" destOrd="0" presId="urn:microsoft.com/office/officeart/2008/layout/VerticalCurvedList"/>
    <dgm:cxn modelId="{CE9F1B77-C361-45A8-86BD-25A113209E3E}" type="presParOf" srcId="{4C04F5A3-9B25-46B1-8E48-F38A56D67B4A}" destId="{A9B8CCAD-855D-4674-BD44-B315E393BC17}" srcOrd="11" destOrd="0" presId="urn:microsoft.com/office/officeart/2008/layout/VerticalCurvedList"/>
    <dgm:cxn modelId="{2C932E92-0030-43DD-A87A-95F9FFFED1FD}" type="presParOf" srcId="{4C04F5A3-9B25-46B1-8E48-F38A56D67B4A}" destId="{22EC94E4-E39E-4663-A524-14B357EBF8ED}" srcOrd="12" destOrd="0" presId="urn:microsoft.com/office/officeart/2008/layout/VerticalCurvedList"/>
    <dgm:cxn modelId="{D40594EF-B2B6-4680-8BDB-F53E7F42490B}" type="presParOf" srcId="{22EC94E4-E39E-4663-A524-14B357EBF8ED}" destId="{74A6C0D8-DAE8-47E7-97D5-2C3CE2C225AF}" srcOrd="0" destOrd="0" presId="urn:microsoft.com/office/officeart/2008/layout/VerticalCurvedList"/>
    <dgm:cxn modelId="{1088A59F-EE0B-44E1-BF37-060213A680D4}" type="presParOf" srcId="{4C04F5A3-9B25-46B1-8E48-F38A56D67B4A}" destId="{FD0A92B4-E2E4-4FE7-830A-80B2CC1CD1C3}" srcOrd="13" destOrd="0" presId="urn:microsoft.com/office/officeart/2008/layout/VerticalCurvedList"/>
    <dgm:cxn modelId="{E8841B8F-CDF8-4157-9CEE-9BFF085BCBB1}" type="presParOf" srcId="{4C04F5A3-9B25-46B1-8E48-F38A56D67B4A}" destId="{0F96D062-A8B7-424C-AB7B-2FF3AD1C76C7}" srcOrd="14" destOrd="0" presId="urn:microsoft.com/office/officeart/2008/layout/VerticalCurvedList"/>
    <dgm:cxn modelId="{B5543F38-0B24-4DC6-80F8-9300AB23C20A}" type="presParOf" srcId="{0F96D062-A8B7-424C-AB7B-2FF3AD1C76C7}" destId="{265BD161-67EB-42A6-8892-A0E04141DA4C}"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BA2CA2-04EC-4D2C-8DBB-8AD569581EE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13E1B27D-7D33-4CCA-8E5D-984C0CE48C33}">
      <dgm:prSet phldrT="[Text]" custT="1">
        <dgm:style>
          <a:lnRef idx="2">
            <a:schemeClr val="accent4"/>
          </a:lnRef>
          <a:fillRef idx="1">
            <a:schemeClr val="lt1"/>
          </a:fillRef>
          <a:effectRef idx="0">
            <a:schemeClr val="accent4"/>
          </a:effectRef>
          <a:fontRef idx="minor">
            <a:schemeClr val="dk1"/>
          </a:fontRef>
        </dgm:style>
      </dgm:prSet>
      <dgm:spPr/>
      <dgm:t>
        <a:bodyPr/>
        <a:lstStyle/>
        <a:p>
          <a:r>
            <a:rPr lang="en-GB" sz="1600" noProof="0" dirty="0">
              <a:latin typeface="Aptos" panose="020B0004020202020204" pitchFamily="34" charset="0"/>
            </a:rPr>
            <a:t>Direct Discrimination</a:t>
          </a:r>
        </a:p>
      </dgm:t>
    </dgm:pt>
    <dgm:pt modelId="{5C9F6CB2-671A-43BA-98F0-3124268F1E0D}" type="parTrans" cxnId="{FDFDAFA6-7313-4810-8369-A3B0634EEA15}">
      <dgm:prSet/>
      <dgm:spPr/>
      <dgm:t>
        <a:bodyPr/>
        <a:lstStyle/>
        <a:p>
          <a:endParaRPr lang="es-ES"/>
        </a:p>
      </dgm:t>
    </dgm:pt>
    <dgm:pt modelId="{79775E3C-A122-4BD4-8C39-7D6D38FA267C}" type="sibTrans" cxnId="{FDFDAFA6-7313-4810-8369-A3B0634EEA15}">
      <dgm:prSet/>
      <dgm:spPr/>
      <dgm:t>
        <a:bodyPr/>
        <a:lstStyle/>
        <a:p>
          <a:endParaRPr lang="es-ES"/>
        </a:p>
      </dgm:t>
    </dgm:pt>
    <dgm:pt modelId="{EA3B2FF4-B6F9-4B9D-AFCA-CE7C9A4807EE}">
      <dgm:prSet phldrT="[Text]" custT="1">
        <dgm:style>
          <a:lnRef idx="2">
            <a:schemeClr val="accent4"/>
          </a:lnRef>
          <a:fillRef idx="1">
            <a:schemeClr val="lt1"/>
          </a:fillRef>
          <a:effectRef idx="0">
            <a:schemeClr val="accent4"/>
          </a:effectRef>
          <a:fontRef idx="minor">
            <a:schemeClr val="dk1"/>
          </a:fontRef>
        </dgm:style>
      </dgm:prSet>
      <dgm:spPr/>
      <dgm:t>
        <a:bodyPr/>
        <a:lstStyle/>
        <a:p>
          <a:r>
            <a:rPr lang="en-GB" sz="1600" noProof="0" dirty="0">
              <a:latin typeface="Aptos" panose="020B0004020202020204" pitchFamily="34" charset="0"/>
            </a:rPr>
            <a:t>Indirect Discrimination</a:t>
          </a:r>
        </a:p>
      </dgm:t>
    </dgm:pt>
    <dgm:pt modelId="{36AF3673-A070-4E8F-880F-5C198F29D64C}" type="parTrans" cxnId="{FB1B7D63-163F-478A-AE52-D9222021BE65}">
      <dgm:prSet/>
      <dgm:spPr/>
      <dgm:t>
        <a:bodyPr/>
        <a:lstStyle/>
        <a:p>
          <a:endParaRPr lang="es-ES"/>
        </a:p>
      </dgm:t>
    </dgm:pt>
    <dgm:pt modelId="{E436327C-E75E-4CE3-AE1F-5A41681D59CB}" type="sibTrans" cxnId="{FB1B7D63-163F-478A-AE52-D9222021BE65}">
      <dgm:prSet/>
      <dgm:spPr/>
      <dgm:t>
        <a:bodyPr/>
        <a:lstStyle/>
        <a:p>
          <a:endParaRPr lang="es-ES"/>
        </a:p>
      </dgm:t>
    </dgm:pt>
    <dgm:pt modelId="{FC15ED09-B028-4EE3-97CE-FDC53D211914}">
      <dgm:prSet phldrT="[Text]" custT="1">
        <dgm:style>
          <a:lnRef idx="2">
            <a:schemeClr val="accent4"/>
          </a:lnRef>
          <a:fillRef idx="1">
            <a:schemeClr val="lt1"/>
          </a:fillRef>
          <a:effectRef idx="0">
            <a:schemeClr val="accent4"/>
          </a:effectRef>
          <a:fontRef idx="minor">
            <a:schemeClr val="dk1"/>
          </a:fontRef>
        </dgm:style>
      </dgm:prSet>
      <dgm:spPr/>
      <dgm:t>
        <a:bodyPr/>
        <a:lstStyle/>
        <a:p>
          <a:r>
            <a:rPr lang="en-GB" sz="1600" noProof="0" dirty="0">
              <a:latin typeface="Aptos" panose="020B0004020202020204" pitchFamily="34" charset="0"/>
            </a:rPr>
            <a:t>Intersectional discrimination</a:t>
          </a:r>
        </a:p>
      </dgm:t>
    </dgm:pt>
    <dgm:pt modelId="{B8244551-3FCD-4311-A7DC-2893B25EBCB6}" type="parTrans" cxnId="{522AC86C-5C1F-4D7D-BC75-452AC14C6D0D}">
      <dgm:prSet/>
      <dgm:spPr/>
      <dgm:t>
        <a:bodyPr/>
        <a:lstStyle/>
        <a:p>
          <a:endParaRPr lang="es-ES"/>
        </a:p>
      </dgm:t>
    </dgm:pt>
    <dgm:pt modelId="{4B9B07F0-C792-4663-9093-9AF0946BDA0C}" type="sibTrans" cxnId="{522AC86C-5C1F-4D7D-BC75-452AC14C6D0D}">
      <dgm:prSet/>
      <dgm:spPr/>
      <dgm:t>
        <a:bodyPr/>
        <a:lstStyle/>
        <a:p>
          <a:endParaRPr lang="es-ES"/>
        </a:p>
      </dgm:t>
    </dgm:pt>
    <dgm:pt modelId="{91CC3505-6069-4942-A535-EAF2AA59EAF5}">
      <dgm:prSet phldrT="[Text]" custT="1">
        <dgm:style>
          <a:lnRef idx="2">
            <a:schemeClr val="accent4"/>
          </a:lnRef>
          <a:fillRef idx="1">
            <a:schemeClr val="lt1"/>
          </a:fillRef>
          <a:effectRef idx="0">
            <a:schemeClr val="accent4"/>
          </a:effectRef>
          <a:fontRef idx="minor">
            <a:schemeClr val="dk1"/>
          </a:fontRef>
        </dgm:style>
      </dgm:prSet>
      <dgm:spPr/>
      <dgm:t>
        <a:bodyPr/>
        <a:lstStyle/>
        <a:p>
          <a:r>
            <a:rPr lang="en-GB" sz="1600" noProof="0" dirty="0">
              <a:latin typeface="Aptos" panose="020B0004020202020204" pitchFamily="34" charset="0"/>
            </a:rPr>
            <a:t>Discrimination by association </a:t>
          </a:r>
        </a:p>
      </dgm:t>
    </dgm:pt>
    <dgm:pt modelId="{717D7071-31DF-4A1C-AE19-5DACEF2FB15A}" type="parTrans" cxnId="{05F5DD76-68BC-4B7B-AC1D-AF6BAA6DDBB8}">
      <dgm:prSet/>
      <dgm:spPr/>
      <dgm:t>
        <a:bodyPr/>
        <a:lstStyle/>
        <a:p>
          <a:endParaRPr lang="es-ES"/>
        </a:p>
      </dgm:t>
    </dgm:pt>
    <dgm:pt modelId="{10E74D35-920E-41B0-9803-F131AB777467}" type="sibTrans" cxnId="{05F5DD76-68BC-4B7B-AC1D-AF6BAA6DDBB8}">
      <dgm:prSet/>
      <dgm:spPr/>
      <dgm:t>
        <a:bodyPr/>
        <a:lstStyle/>
        <a:p>
          <a:endParaRPr lang="es-ES"/>
        </a:p>
      </dgm:t>
    </dgm:pt>
    <dgm:pt modelId="{58E2B9D5-EF9B-497F-A277-28A9AD399C10}">
      <dgm:prSet phldrT="[Text]" custT="1">
        <dgm:style>
          <a:lnRef idx="2">
            <a:schemeClr val="accent4"/>
          </a:lnRef>
          <a:fillRef idx="1">
            <a:schemeClr val="lt1"/>
          </a:fillRef>
          <a:effectRef idx="0">
            <a:schemeClr val="accent4"/>
          </a:effectRef>
          <a:fontRef idx="minor">
            <a:schemeClr val="dk1"/>
          </a:fontRef>
        </dgm:style>
      </dgm:prSet>
      <dgm:spPr/>
      <dgm:t>
        <a:bodyPr/>
        <a:lstStyle/>
        <a:p>
          <a:r>
            <a:rPr lang="en-GB" sz="1600" noProof="0" dirty="0">
              <a:latin typeface="Aptos" panose="020B0004020202020204" pitchFamily="34" charset="0"/>
            </a:rPr>
            <a:t>Multiple discrimination</a:t>
          </a:r>
        </a:p>
      </dgm:t>
    </dgm:pt>
    <dgm:pt modelId="{4C723FC7-D612-400A-8D8F-4855A36432AF}" type="parTrans" cxnId="{CC457F83-98B2-4B80-B0F5-9A91961FE61A}">
      <dgm:prSet/>
      <dgm:spPr/>
      <dgm:t>
        <a:bodyPr/>
        <a:lstStyle/>
        <a:p>
          <a:endParaRPr lang="es-ES"/>
        </a:p>
      </dgm:t>
    </dgm:pt>
    <dgm:pt modelId="{D0BE0800-6127-4CEE-AA8B-1FC74D80E61F}" type="sibTrans" cxnId="{CC457F83-98B2-4B80-B0F5-9A91961FE61A}">
      <dgm:prSet/>
      <dgm:spPr/>
      <dgm:t>
        <a:bodyPr/>
        <a:lstStyle/>
        <a:p>
          <a:endParaRPr lang="es-ES"/>
        </a:p>
      </dgm:t>
    </dgm:pt>
    <dgm:pt modelId="{18A604EB-F9ED-4B28-962E-A7A5C7A7C28C}">
      <dgm:prSet custT="1">
        <dgm:style>
          <a:lnRef idx="2">
            <a:schemeClr val="accent4"/>
          </a:lnRef>
          <a:fillRef idx="1">
            <a:schemeClr val="lt1"/>
          </a:fillRef>
          <a:effectRef idx="0">
            <a:schemeClr val="accent4"/>
          </a:effectRef>
          <a:fontRef idx="minor">
            <a:schemeClr val="dk1"/>
          </a:fontRef>
        </dgm:style>
      </dgm:prSet>
      <dgm:spPr/>
      <dgm:t>
        <a:bodyPr/>
        <a:lstStyle/>
        <a:p>
          <a:r>
            <a:rPr lang="en-GB" sz="1600" noProof="0" dirty="0">
              <a:latin typeface="Aptos" panose="020B0004020202020204" pitchFamily="34" charset="0"/>
            </a:rPr>
            <a:t>Structural discrimination</a:t>
          </a:r>
        </a:p>
      </dgm:t>
    </dgm:pt>
    <dgm:pt modelId="{F428882E-ED11-4485-B546-B71855C4400D}" type="parTrans" cxnId="{C0BAE984-24C7-4DBC-A3D5-D5332172AC11}">
      <dgm:prSet/>
      <dgm:spPr/>
      <dgm:t>
        <a:bodyPr/>
        <a:lstStyle/>
        <a:p>
          <a:endParaRPr lang="es-ES"/>
        </a:p>
      </dgm:t>
    </dgm:pt>
    <dgm:pt modelId="{C15E7AD4-DD25-4F80-8FB9-EBFDAB88D53D}" type="sibTrans" cxnId="{C0BAE984-24C7-4DBC-A3D5-D5332172AC11}">
      <dgm:prSet/>
      <dgm:spPr/>
      <dgm:t>
        <a:bodyPr/>
        <a:lstStyle/>
        <a:p>
          <a:endParaRPr lang="es-ES"/>
        </a:p>
      </dgm:t>
    </dgm:pt>
    <dgm:pt modelId="{515C7368-9670-4541-9BB1-773699FFDED6}">
      <dgm:prSet custT="1">
        <dgm:style>
          <a:lnRef idx="2">
            <a:schemeClr val="accent4"/>
          </a:lnRef>
          <a:fillRef idx="1">
            <a:schemeClr val="lt1"/>
          </a:fillRef>
          <a:effectRef idx="0">
            <a:schemeClr val="accent4"/>
          </a:effectRef>
          <a:fontRef idx="minor">
            <a:schemeClr val="dk1"/>
          </a:fontRef>
        </dgm:style>
      </dgm:prSet>
      <dgm:spPr/>
      <dgm:t>
        <a:bodyPr/>
        <a:lstStyle/>
        <a:p>
          <a:r>
            <a:rPr lang="en-GB" sz="1600" noProof="0" dirty="0">
              <a:latin typeface="Aptos" panose="020B0004020202020204" pitchFamily="34" charset="0"/>
            </a:rPr>
            <a:t>Systemic discrimination </a:t>
          </a:r>
        </a:p>
      </dgm:t>
    </dgm:pt>
    <dgm:pt modelId="{4F24188D-0554-44E9-A5EB-5E0C34B1122C}" type="parTrans" cxnId="{6FB513C1-0E98-4C76-9014-FFCFFAB9329E}">
      <dgm:prSet/>
      <dgm:spPr/>
      <dgm:t>
        <a:bodyPr/>
        <a:lstStyle/>
        <a:p>
          <a:endParaRPr lang="es-ES"/>
        </a:p>
      </dgm:t>
    </dgm:pt>
    <dgm:pt modelId="{1CCBD578-54C7-4EFC-AABA-FD33205717BF}" type="sibTrans" cxnId="{6FB513C1-0E98-4C76-9014-FFCFFAB9329E}">
      <dgm:prSet/>
      <dgm:spPr/>
      <dgm:t>
        <a:bodyPr/>
        <a:lstStyle/>
        <a:p>
          <a:endParaRPr lang="es-ES"/>
        </a:p>
      </dgm:t>
    </dgm:pt>
    <dgm:pt modelId="{0BF2340B-6DED-4F7C-BEFD-3B79B3909847}" type="pres">
      <dgm:prSet presAssocID="{D4BA2CA2-04EC-4D2C-8DBB-8AD569581EE6}" presName="Name0" presStyleCnt="0">
        <dgm:presLayoutVars>
          <dgm:chMax val="7"/>
          <dgm:chPref val="7"/>
          <dgm:dir/>
        </dgm:presLayoutVars>
      </dgm:prSet>
      <dgm:spPr/>
    </dgm:pt>
    <dgm:pt modelId="{CEE48506-39A5-45EB-9F28-ECB126D6C471}" type="pres">
      <dgm:prSet presAssocID="{D4BA2CA2-04EC-4D2C-8DBB-8AD569581EE6}" presName="Name1" presStyleCnt="0"/>
      <dgm:spPr/>
    </dgm:pt>
    <dgm:pt modelId="{93220A9B-082D-42F5-903F-9E0014AA8BE4}" type="pres">
      <dgm:prSet presAssocID="{D4BA2CA2-04EC-4D2C-8DBB-8AD569581EE6}" presName="cycle" presStyleCnt="0"/>
      <dgm:spPr/>
    </dgm:pt>
    <dgm:pt modelId="{978D5B35-E342-4136-B50D-C154F9EB7C12}" type="pres">
      <dgm:prSet presAssocID="{D4BA2CA2-04EC-4D2C-8DBB-8AD569581EE6}" presName="srcNode" presStyleLbl="node1" presStyleIdx="0" presStyleCnt="7"/>
      <dgm:spPr/>
    </dgm:pt>
    <dgm:pt modelId="{210B70A8-39A8-4EEC-B485-28852BF9FA26}" type="pres">
      <dgm:prSet presAssocID="{D4BA2CA2-04EC-4D2C-8DBB-8AD569581EE6}" presName="conn" presStyleLbl="parChTrans1D2" presStyleIdx="0" presStyleCnt="1"/>
      <dgm:spPr/>
    </dgm:pt>
    <dgm:pt modelId="{FED287DD-52D7-4EF4-86B8-BD2233CBDB29}" type="pres">
      <dgm:prSet presAssocID="{D4BA2CA2-04EC-4D2C-8DBB-8AD569581EE6}" presName="extraNode" presStyleLbl="node1" presStyleIdx="0" presStyleCnt="7"/>
      <dgm:spPr/>
    </dgm:pt>
    <dgm:pt modelId="{B0BFADEF-51A3-4F97-8FB5-4E28209EDEE8}" type="pres">
      <dgm:prSet presAssocID="{D4BA2CA2-04EC-4D2C-8DBB-8AD569581EE6}" presName="dstNode" presStyleLbl="node1" presStyleIdx="0" presStyleCnt="7"/>
      <dgm:spPr/>
    </dgm:pt>
    <dgm:pt modelId="{D61F325E-B12C-4F36-BC2C-F44B5BE7DDDA}" type="pres">
      <dgm:prSet presAssocID="{13E1B27D-7D33-4CCA-8E5D-984C0CE48C33}" presName="text_1" presStyleLbl="node1" presStyleIdx="0" presStyleCnt="7">
        <dgm:presLayoutVars>
          <dgm:bulletEnabled val="1"/>
        </dgm:presLayoutVars>
      </dgm:prSet>
      <dgm:spPr/>
    </dgm:pt>
    <dgm:pt modelId="{75644097-CB98-4B5F-8925-8B50A5CCF15B}" type="pres">
      <dgm:prSet presAssocID="{13E1B27D-7D33-4CCA-8E5D-984C0CE48C33}" presName="accent_1" presStyleCnt="0"/>
      <dgm:spPr/>
    </dgm:pt>
    <dgm:pt modelId="{F5FB86BB-E292-4AD6-9CE1-2B9E2172581D}" type="pres">
      <dgm:prSet presAssocID="{13E1B27D-7D33-4CCA-8E5D-984C0CE48C33}" presName="accentRepeatNode" presStyleLbl="solidFgAcc1" presStyleIdx="0" presStyleCnt="7"/>
      <dgm:spPr>
        <a:prstGeom prst="rightArrow">
          <a:avLst/>
        </a:prstGeom>
      </dgm:spPr>
    </dgm:pt>
    <dgm:pt modelId="{79C6ABB1-D1A9-406A-B7AD-558A61383C42}" type="pres">
      <dgm:prSet presAssocID="{EA3B2FF4-B6F9-4B9D-AFCA-CE7C9A4807EE}" presName="text_2" presStyleLbl="node1" presStyleIdx="1" presStyleCnt="7">
        <dgm:presLayoutVars>
          <dgm:bulletEnabled val="1"/>
        </dgm:presLayoutVars>
      </dgm:prSet>
      <dgm:spPr/>
    </dgm:pt>
    <dgm:pt modelId="{D9E6F34B-60AC-42EB-946A-D669985B79D1}" type="pres">
      <dgm:prSet presAssocID="{EA3B2FF4-B6F9-4B9D-AFCA-CE7C9A4807EE}" presName="accent_2" presStyleCnt="0"/>
      <dgm:spPr/>
    </dgm:pt>
    <dgm:pt modelId="{0228D430-D05C-4A83-9AC3-CCDF4FAEE915}" type="pres">
      <dgm:prSet presAssocID="{EA3B2FF4-B6F9-4B9D-AFCA-CE7C9A4807EE}" presName="accentRepeatNode" presStyleLbl="solidFgAcc1" presStyleIdx="1" presStyleCnt="7"/>
      <dgm:spPr>
        <a:prstGeom prst="rightArrow">
          <a:avLst/>
        </a:prstGeom>
      </dgm:spPr>
    </dgm:pt>
    <dgm:pt modelId="{FCBC0278-EEE5-42A1-8DF6-2AADD7D1D528}" type="pres">
      <dgm:prSet presAssocID="{91CC3505-6069-4942-A535-EAF2AA59EAF5}" presName="text_3" presStyleLbl="node1" presStyleIdx="2" presStyleCnt="7">
        <dgm:presLayoutVars>
          <dgm:bulletEnabled val="1"/>
        </dgm:presLayoutVars>
      </dgm:prSet>
      <dgm:spPr/>
    </dgm:pt>
    <dgm:pt modelId="{57812BEA-5EBA-4701-B9DB-BFB7307E9E70}" type="pres">
      <dgm:prSet presAssocID="{91CC3505-6069-4942-A535-EAF2AA59EAF5}" presName="accent_3" presStyleCnt="0"/>
      <dgm:spPr/>
    </dgm:pt>
    <dgm:pt modelId="{17DF42CB-135F-4D80-BF29-F4ED85327DAC}" type="pres">
      <dgm:prSet presAssocID="{91CC3505-6069-4942-A535-EAF2AA59EAF5}" presName="accentRepeatNode" presStyleLbl="solidFgAcc1" presStyleIdx="2" presStyleCnt="7"/>
      <dgm:spPr>
        <a:prstGeom prst="rightArrow">
          <a:avLst/>
        </a:prstGeom>
      </dgm:spPr>
    </dgm:pt>
    <dgm:pt modelId="{FC8E9825-9CEF-4E4F-9DD6-D64BA688D7A3}" type="pres">
      <dgm:prSet presAssocID="{58E2B9D5-EF9B-497F-A277-28A9AD399C10}" presName="text_4" presStyleLbl="node1" presStyleIdx="3" presStyleCnt="7">
        <dgm:presLayoutVars>
          <dgm:bulletEnabled val="1"/>
        </dgm:presLayoutVars>
      </dgm:prSet>
      <dgm:spPr/>
    </dgm:pt>
    <dgm:pt modelId="{F8975C3B-9FF6-4A5F-95B1-0F21DD2F9E8F}" type="pres">
      <dgm:prSet presAssocID="{58E2B9D5-EF9B-497F-A277-28A9AD399C10}" presName="accent_4" presStyleCnt="0"/>
      <dgm:spPr/>
    </dgm:pt>
    <dgm:pt modelId="{7EE72B81-7DA2-47A1-82F5-E0D1A5558669}" type="pres">
      <dgm:prSet presAssocID="{58E2B9D5-EF9B-497F-A277-28A9AD399C10}" presName="accentRepeatNode" presStyleLbl="solidFgAcc1" presStyleIdx="3" presStyleCnt="7"/>
      <dgm:spPr>
        <a:prstGeom prst="rightArrow">
          <a:avLst/>
        </a:prstGeom>
      </dgm:spPr>
    </dgm:pt>
    <dgm:pt modelId="{AED74A21-FBC2-40F5-A55F-BCD6B4A34D5D}" type="pres">
      <dgm:prSet presAssocID="{FC15ED09-B028-4EE3-97CE-FDC53D211914}" presName="text_5" presStyleLbl="node1" presStyleIdx="4" presStyleCnt="7">
        <dgm:presLayoutVars>
          <dgm:bulletEnabled val="1"/>
        </dgm:presLayoutVars>
      </dgm:prSet>
      <dgm:spPr/>
    </dgm:pt>
    <dgm:pt modelId="{E797B184-EC18-452F-9343-EB3027D5E38E}" type="pres">
      <dgm:prSet presAssocID="{FC15ED09-B028-4EE3-97CE-FDC53D211914}" presName="accent_5" presStyleCnt="0"/>
      <dgm:spPr/>
    </dgm:pt>
    <dgm:pt modelId="{F7D19C22-A605-45F8-8EDA-FC5288737E9F}" type="pres">
      <dgm:prSet presAssocID="{FC15ED09-B028-4EE3-97CE-FDC53D211914}" presName="accentRepeatNode" presStyleLbl="solidFgAcc1" presStyleIdx="4" presStyleCnt="7"/>
      <dgm:spPr>
        <a:prstGeom prst="rightArrow">
          <a:avLst/>
        </a:prstGeom>
      </dgm:spPr>
    </dgm:pt>
    <dgm:pt modelId="{15B25602-083A-43DC-85ED-99ECA19C2676}" type="pres">
      <dgm:prSet presAssocID="{18A604EB-F9ED-4B28-962E-A7A5C7A7C28C}" presName="text_6" presStyleLbl="node1" presStyleIdx="5" presStyleCnt="7">
        <dgm:presLayoutVars>
          <dgm:bulletEnabled val="1"/>
        </dgm:presLayoutVars>
      </dgm:prSet>
      <dgm:spPr/>
    </dgm:pt>
    <dgm:pt modelId="{1490833B-FF05-4439-AC44-B75834D90A16}" type="pres">
      <dgm:prSet presAssocID="{18A604EB-F9ED-4B28-962E-A7A5C7A7C28C}" presName="accent_6" presStyleCnt="0"/>
      <dgm:spPr/>
    </dgm:pt>
    <dgm:pt modelId="{E263A979-1593-4EF5-BF9C-D307FBA1710B}" type="pres">
      <dgm:prSet presAssocID="{18A604EB-F9ED-4B28-962E-A7A5C7A7C28C}" presName="accentRepeatNode" presStyleLbl="solidFgAcc1" presStyleIdx="5" presStyleCnt="7"/>
      <dgm:spPr>
        <a:prstGeom prst="rightArrow">
          <a:avLst/>
        </a:prstGeom>
      </dgm:spPr>
    </dgm:pt>
    <dgm:pt modelId="{75DA60A0-1518-497E-8822-D70CD6B7F877}" type="pres">
      <dgm:prSet presAssocID="{515C7368-9670-4541-9BB1-773699FFDED6}" presName="text_7" presStyleLbl="node1" presStyleIdx="6" presStyleCnt="7">
        <dgm:presLayoutVars>
          <dgm:bulletEnabled val="1"/>
        </dgm:presLayoutVars>
      </dgm:prSet>
      <dgm:spPr/>
    </dgm:pt>
    <dgm:pt modelId="{34546571-F1D0-4EC6-BF2D-B1C87419063B}" type="pres">
      <dgm:prSet presAssocID="{515C7368-9670-4541-9BB1-773699FFDED6}" presName="accent_7" presStyleCnt="0"/>
      <dgm:spPr/>
    </dgm:pt>
    <dgm:pt modelId="{42FE0728-3BC4-49D7-A794-B5B4A915D46D}" type="pres">
      <dgm:prSet presAssocID="{515C7368-9670-4541-9BB1-773699FFDED6}" presName="accentRepeatNode" presStyleLbl="solidFgAcc1" presStyleIdx="6" presStyleCnt="7"/>
      <dgm:spPr>
        <a:prstGeom prst="rightArrow">
          <a:avLst/>
        </a:prstGeom>
      </dgm:spPr>
    </dgm:pt>
  </dgm:ptLst>
  <dgm:cxnLst>
    <dgm:cxn modelId="{386B8D02-3531-437C-A338-27D8B48415FA}" type="presOf" srcId="{13E1B27D-7D33-4CCA-8E5D-984C0CE48C33}" destId="{D61F325E-B12C-4F36-BC2C-F44B5BE7DDDA}" srcOrd="0" destOrd="0" presId="urn:microsoft.com/office/officeart/2008/layout/VerticalCurvedList"/>
    <dgm:cxn modelId="{03A96B32-1F00-466E-AF3A-582BE703FC63}" type="presOf" srcId="{58E2B9D5-EF9B-497F-A277-28A9AD399C10}" destId="{FC8E9825-9CEF-4E4F-9DD6-D64BA688D7A3}" srcOrd="0" destOrd="0" presId="urn:microsoft.com/office/officeart/2008/layout/VerticalCurvedList"/>
    <dgm:cxn modelId="{64772263-9E3E-4FFD-9694-ADAE3C4B4B5B}" type="presOf" srcId="{FC15ED09-B028-4EE3-97CE-FDC53D211914}" destId="{AED74A21-FBC2-40F5-A55F-BCD6B4A34D5D}" srcOrd="0" destOrd="0" presId="urn:microsoft.com/office/officeart/2008/layout/VerticalCurvedList"/>
    <dgm:cxn modelId="{FB1B7D63-163F-478A-AE52-D9222021BE65}" srcId="{D4BA2CA2-04EC-4D2C-8DBB-8AD569581EE6}" destId="{EA3B2FF4-B6F9-4B9D-AFCA-CE7C9A4807EE}" srcOrd="1" destOrd="0" parTransId="{36AF3673-A070-4E8F-880F-5C198F29D64C}" sibTransId="{E436327C-E75E-4CE3-AE1F-5A41681D59CB}"/>
    <dgm:cxn modelId="{A14BE945-8C82-451E-9A2C-B1C0C1C54DAB}" type="presOf" srcId="{18A604EB-F9ED-4B28-962E-A7A5C7A7C28C}" destId="{15B25602-083A-43DC-85ED-99ECA19C2676}" srcOrd="0" destOrd="0" presId="urn:microsoft.com/office/officeart/2008/layout/VerticalCurvedList"/>
    <dgm:cxn modelId="{D2E72368-A3CD-4294-8198-6B0E0362C48E}" type="presOf" srcId="{515C7368-9670-4541-9BB1-773699FFDED6}" destId="{75DA60A0-1518-497E-8822-D70CD6B7F877}" srcOrd="0" destOrd="0" presId="urn:microsoft.com/office/officeart/2008/layout/VerticalCurvedList"/>
    <dgm:cxn modelId="{522AC86C-5C1F-4D7D-BC75-452AC14C6D0D}" srcId="{D4BA2CA2-04EC-4D2C-8DBB-8AD569581EE6}" destId="{FC15ED09-B028-4EE3-97CE-FDC53D211914}" srcOrd="4" destOrd="0" parTransId="{B8244551-3FCD-4311-A7DC-2893B25EBCB6}" sibTransId="{4B9B07F0-C792-4663-9093-9AF0946BDA0C}"/>
    <dgm:cxn modelId="{44BCC554-1F37-4216-856B-58B0B5D89CB8}" type="presOf" srcId="{79775E3C-A122-4BD4-8C39-7D6D38FA267C}" destId="{210B70A8-39A8-4EEC-B485-28852BF9FA26}" srcOrd="0" destOrd="0" presId="urn:microsoft.com/office/officeart/2008/layout/VerticalCurvedList"/>
    <dgm:cxn modelId="{05F5DD76-68BC-4B7B-AC1D-AF6BAA6DDBB8}" srcId="{D4BA2CA2-04EC-4D2C-8DBB-8AD569581EE6}" destId="{91CC3505-6069-4942-A535-EAF2AA59EAF5}" srcOrd="2" destOrd="0" parTransId="{717D7071-31DF-4A1C-AE19-5DACEF2FB15A}" sibTransId="{10E74D35-920E-41B0-9803-F131AB777467}"/>
    <dgm:cxn modelId="{C557F77D-02E7-4119-B0CF-3E4CA81A3091}" type="presOf" srcId="{EA3B2FF4-B6F9-4B9D-AFCA-CE7C9A4807EE}" destId="{79C6ABB1-D1A9-406A-B7AD-558A61383C42}" srcOrd="0" destOrd="0" presId="urn:microsoft.com/office/officeart/2008/layout/VerticalCurvedList"/>
    <dgm:cxn modelId="{CC457F83-98B2-4B80-B0F5-9A91961FE61A}" srcId="{D4BA2CA2-04EC-4D2C-8DBB-8AD569581EE6}" destId="{58E2B9D5-EF9B-497F-A277-28A9AD399C10}" srcOrd="3" destOrd="0" parTransId="{4C723FC7-D612-400A-8D8F-4855A36432AF}" sibTransId="{D0BE0800-6127-4CEE-AA8B-1FC74D80E61F}"/>
    <dgm:cxn modelId="{C0BAE984-24C7-4DBC-A3D5-D5332172AC11}" srcId="{D4BA2CA2-04EC-4D2C-8DBB-8AD569581EE6}" destId="{18A604EB-F9ED-4B28-962E-A7A5C7A7C28C}" srcOrd="5" destOrd="0" parTransId="{F428882E-ED11-4485-B546-B71855C4400D}" sibTransId="{C15E7AD4-DD25-4F80-8FB9-EBFDAB88D53D}"/>
    <dgm:cxn modelId="{DB77EB92-D493-49C3-AB89-2412196A8E66}" type="presOf" srcId="{91CC3505-6069-4942-A535-EAF2AA59EAF5}" destId="{FCBC0278-EEE5-42A1-8DF6-2AADD7D1D528}" srcOrd="0" destOrd="0" presId="urn:microsoft.com/office/officeart/2008/layout/VerticalCurvedList"/>
    <dgm:cxn modelId="{FDFDAFA6-7313-4810-8369-A3B0634EEA15}" srcId="{D4BA2CA2-04EC-4D2C-8DBB-8AD569581EE6}" destId="{13E1B27D-7D33-4CCA-8E5D-984C0CE48C33}" srcOrd="0" destOrd="0" parTransId="{5C9F6CB2-671A-43BA-98F0-3124268F1E0D}" sibTransId="{79775E3C-A122-4BD4-8C39-7D6D38FA267C}"/>
    <dgm:cxn modelId="{6FB513C1-0E98-4C76-9014-FFCFFAB9329E}" srcId="{D4BA2CA2-04EC-4D2C-8DBB-8AD569581EE6}" destId="{515C7368-9670-4541-9BB1-773699FFDED6}" srcOrd="6" destOrd="0" parTransId="{4F24188D-0554-44E9-A5EB-5E0C34B1122C}" sibTransId="{1CCBD578-54C7-4EFC-AABA-FD33205717BF}"/>
    <dgm:cxn modelId="{47AB6FD7-EF35-4107-9A32-0D1AEE85BD51}" type="presOf" srcId="{D4BA2CA2-04EC-4D2C-8DBB-8AD569581EE6}" destId="{0BF2340B-6DED-4F7C-BEFD-3B79B3909847}" srcOrd="0" destOrd="0" presId="urn:microsoft.com/office/officeart/2008/layout/VerticalCurvedList"/>
    <dgm:cxn modelId="{942FA7E3-F845-4115-BB92-3474643F5EC8}" type="presParOf" srcId="{0BF2340B-6DED-4F7C-BEFD-3B79B3909847}" destId="{CEE48506-39A5-45EB-9F28-ECB126D6C471}" srcOrd="0" destOrd="0" presId="urn:microsoft.com/office/officeart/2008/layout/VerticalCurvedList"/>
    <dgm:cxn modelId="{A88BAE29-C2D0-4127-85F7-D94ED8ECC483}" type="presParOf" srcId="{CEE48506-39A5-45EB-9F28-ECB126D6C471}" destId="{93220A9B-082D-42F5-903F-9E0014AA8BE4}" srcOrd="0" destOrd="0" presId="urn:microsoft.com/office/officeart/2008/layout/VerticalCurvedList"/>
    <dgm:cxn modelId="{C71316AE-1DD5-4037-9FA9-34074B558485}" type="presParOf" srcId="{93220A9B-082D-42F5-903F-9E0014AA8BE4}" destId="{978D5B35-E342-4136-B50D-C154F9EB7C12}" srcOrd="0" destOrd="0" presId="urn:microsoft.com/office/officeart/2008/layout/VerticalCurvedList"/>
    <dgm:cxn modelId="{96D686A9-D417-41D4-9ABC-2F4F8EF1F048}" type="presParOf" srcId="{93220A9B-082D-42F5-903F-9E0014AA8BE4}" destId="{210B70A8-39A8-4EEC-B485-28852BF9FA26}" srcOrd="1" destOrd="0" presId="urn:microsoft.com/office/officeart/2008/layout/VerticalCurvedList"/>
    <dgm:cxn modelId="{7E2115BB-1E14-43CC-A348-81992A200C98}" type="presParOf" srcId="{93220A9B-082D-42F5-903F-9E0014AA8BE4}" destId="{FED287DD-52D7-4EF4-86B8-BD2233CBDB29}" srcOrd="2" destOrd="0" presId="urn:microsoft.com/office/officeart/2008/layout/VerticalCurvedList"/>
    <dgm:cxn modelId="{3A2820FB-02E9-41F3-8801-56CD98A2746F}" type="presParOf" srcId="{93220A9B-082D-42F5-903F-9E0014AA8BE4}" destId="{B0BFADEF-51A3-4F97-8FB5-4E28209EDEE8}" srcOrd="3" destOrd="0" presId="urn:microsoft.com/office/officeart/2008/layout/VerticalCurvedList"/>
    <dgm:cxn modelId="{F66578A0-EEE0-479C-84FA-353563C8601E}" type="presParOf" srcId="{CEE48506-39A5-45EB-9F28-ECB126D6C471}" destId="{D61F325E-B12C-4F36-BC2C-F44B5BE7DDDA}" srcOrd="1" destOrd="0" presId="urn:microsoft.com/office/officeart/2008/layout/VerticalCurvedList"/>
    <dgm:cxn modelId="{5E458EAE-E4A6-4781-B926-3355D8F9AC63}" type="presParOf" srcId="{CEE48506-39A5-45EB-9F28-ECB126D6C471}" destId="{75644097-CB98-4B5F-8925-8B50A5CCF15B}" srcOrd="2" destOrd="0" presId="urn:microsoft.com/office/officeart/2008/layout/VerticalCurvedList"/>
    <dgm:cxn modelId="{C1FC1085-1F22-4FD9-8384-EC43CCA9CA84}" type="presParOf" srcId="{75644097-CB98-4B5F-8925-8B50A5CCF15B}" destId="{F5FB86BB-E292-4AD6-9CE1-2B9E2172581D}" srcOrd="0" destOrd="0" presId="urn:microsoft.com/office/officeart/2008/layout/VerticalCurvedList"/>
    <dgm:cxn modelId="{7D77976B-EDC1-4C50-8CEE-3E507E1D5D9B}" type="presParOf" srcId="{CEE48506-39A5-45EB-9F28-ECB126D6C471}" destId="{79C6ABB1-D1A9-406A-B7AD-558A61383C42}" srcOrd="3" destOrd="0" presId="urn:microsoft.com/office/officeart/2008/layout/VerticalCurvedList"/>
    <dgm:cxn modelId="{7C954FF8-FC1C-4542-94DD-5760348CD264}" type="presParOf" srcId="{CEE48506-39A5-45EB-9F28-ECB126D6C471}" destId="{D9E6F34B-60AC-42EB-946A-D669985B79D1}" srcOrd="4" destOrd="0" presId="urn:microsoft.com/office/officeart/2008/layout/VerticalCurvedList"/>
    <dgm:cxn modelId="{3D14DCC5-0E0A-4CE2-A6F7-C3EA3112AC1B}" type="presParOf" srcId="{D9E6F34B-60AC-42EB-946A-D669985B79D1}" destId="{0228D430-D05C-4A83-9AC3-CCDF4FAEE915}" srcOrd="0" destOrd="0" presId="urn:microsoft.com/office/officeart/2008/layout/VerticalCurvedList"/>
    <dgm:cxn modelId="{8466AC25-60FD-44D7-813F-275F0B592ADC}" type="presParOf" srcId="{CEE48506-39A5-45EB-9F28-ECB126D6C471}" destId="{FCBC0278-EEE5-42A1-8DF6-2AADD7D1D528}" srcOrd="5" destOrd="0" presId="urn:microsoft.com/office/officeart/2008/layout/VerticalCurvedList"/>
    <dgm:cxn modelId="{2CA992E2-BB08-405A-A775-A79772CBAE7E}" type="presParOf" srcId="{CEE48506-39A5-45EB-9F28-ECB126D6C471}" destId="{57812BEA-5EBA-4701-B9DB-BFB7307E9E70}" srcOrd="6" destOrd="0" presId="urn:microsoft.com/office/officeart/2008/layout/VerticalCurvedList"/>
    <dgm:cxn modelId="{FA71E358-CD7D-4C4D-B6A1-8C671140D333}" type="presParOf" srcId="{57812BEA-5EBA-4701-B9DB-BFB7307E9E70}" destId="{17DF42CB-135F-4D80-BF29-F4ED85327DAC}" srcOrd="0" destOrd="0" presId="urn:microsoft.com/office/officeart/2008/layout/VerticalCurvedList"/>
    <dgm:cxn modelId="{D0F8ABB6-1A55-46CD-8463-70C31B84F91E}" type="presParOf" srcId="{CEE48506-39A5-45EB-9F28-ECB126D6C471}" destId="{FC8E9825-9CEF-4E4F-9DD6-D64BA688D7A3}" srcOrd="7" destOrd="0" presId="urn:microsoft.com/office/officeart/2008/layout/VerticalCurvedList"/>
    <dgm:cxn modelId="{C8C676C0-6FA2-4AAD-8F6C-D7432AA858E0}" type="presParOf" srcId="{CEE48506-39A5-45EB-9F28-ECB126D6C471}" destId="{F8975C3B-9FF6-4A5F-95B1-0F21DD2F9E8F}" srcOrd="8" destOrd="0" presId="urn:microsoft.com/office/officeart/2008/layout/VerticalCurvedList"/>
    <dgm:cxn modelId="{63080401-CC71-463B-BF02-AC0D89BE21B7}" type="presParOf" srcId="{F8975C3B-9FF6-4A5F-95B1-0F21DD2F9E8F}" destId="{7EE72B81-7DA2-47A1-82F5-E0D1A5558669}" srcOrd="0" destOrd="0" presId="urn:microsoft.com/office/officeart/2008/layout/VerticalCurvedList"/>
    <dgm:cxn modelId="{1A4021F3-C58A-4475-B724-EBC6DD54BA69}" type="presParOf" srcId="{CEE48506-39A5-45EB-9F28-ECB126D6C471}" destId="{AED74A21-FBC2-40F5-A55F-BCD6B4A34D5D}" srcOrd="9" destOrd="0" presId="urn:microsoft.com/office/officeart/2008/layout/VerticalCurvedList"/>
    <dgm:cxn modelId="{6EE034EC-30ED-4E73-9467-8134BF2658A6}" type="presParOf" srcId="{CEE48506-39A5-45EB-9F28-ECB126D6C471}" destId="{E797B184-EC18-452F-9343-EB3027D5E38E}" srcOrd="10" destOrd="0" presId="urn:microsoft.com/office/officeart/2008/layout/VerticalCurvedList"/>
    <dgm:cxn modelId="{CA664600-43F2-4996-8667-444518045F85}" type="presParOf" srcId="{E797B184-EC18-452F-9343-EB3027D5E38E}" destId="{F7D19C22-A605-45F8-8EDA-FC5288737E9F}" srcOrd="0" destOrd="0" presId="urn:microsoft.com/office/officeart/2008/layout/VerticalCurvedList"/>
    <dgm:cxn modelId="{858A327C-C147-4CAB-89F9-77F0E451ECD7}" type="presParOf" srcId="{CEE48506-39A5-45EB-9F28-ECB126D6C471}" destId="{15B25602-083A-43DC-85ED-99ECA19C2676}" srcOrd="11" destOrd="0" presId="urn:microsoft.com/office/officeart/2008/layout/VerticalCurvedList"/>
    <dgm:cxn modelId="{AD79FFA7-B426-4B53-9BE7-9536A81211F7}" type="presParOf" srcId="{CEE48506-39A5-45EB-9F28-ECB126D6C471}" destId="{1490833B-FF05-4439-AC44-B75834D90A16}" srcOrd="12" destOrd="0" presId="urn:microsoft.com/office/officeart/2008/layout/VerticalCurvedList"/>
    <dgm:cxn modelId="{1008AE13-7BC3-4048-9792-FDAADBD9DF9B}" type="presParOf" srcId="{1490833B-FF05-4439-AC44-B75834D90A16}" destId="{E263A979-1593-4EF5-BF9C-D307FBA1710B}" srcOrd="0" destOrd="0" presId="urn:microsoft.com/office/officeart/2008/layout/VerticalCurvedList"/>
    <dgm:cxn modelId="{16123114-726A-450C-A731-AC58FAE42F09}" type="presParOf" srcId="{CEE48506-39A5-45EB-9F28-ECB126D6C471}" destId="{75DA60A0-1518-497E-8822-D70CD6B7F877}" srcOrd="13" destOrd="0" presId="urn:microsoft.com/office/officeart/2008/layout/VerticalCurvedList"/>
    <dgm:cxn modelId="{E193410D-1657-44E0-B955-A846C952B04B}" type="presParOf" srcId="{CEE48506-39A5-45EB-9F28-ECB126D6C471}" destId="{34546571-F1D0-4EC6-BF2D-B1C87419063B}" srcOrd="14" destOrd="0" presId="urn:microsoft.com/office/officeart/2008/layout/VerticalCurvedList"/>
    <dgm:cxn modelId="{2BA022F3-D72C-4303-9DDA-EA7BB6E7068D}" type="presParOf" srcId="{34546571-F1D0-4EC6-BF2D-B1C87419063B}" destId="{42FE0728-3BC4-49D7-A794-B5B4A915D46D}" srcOrd="0" destOrd="0" presId="urn:microsoft.com/office/officeart/2008/layout/VerticalCurved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41644C-3969-43B7-8963-2B05B4F98B8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ca-ES"/>
        </a:p>
      </dgm:t>
    </dgm:pt>
    <dgm:pt modelId="{CE0A7878-52E3-4E24-9675-D73F588EA3C2}">
      <dgm:prSet/>
      <dgm:spPr/>
      <dgm:t>
        <a:bodyPr/>
        <a:lstStyle/>
        <a:p>
          <a:r>
            <a:rPr lang="en-US" dirty="0"/>
            <a:t>Action aimed at </a:t>
          </a:r>
          <a:r>
            <a:rPr lang="en-US" dirty="0" err="1"/>
            <a:t>favouring</a:t>
          </a:r>
          <a:r>
            <a:rPr lang="en-US" dirty="0"/>
            <a:t> access by members of certain social groups, to rights which they are guaranteed, to the same extent as members of other social groups.</a:t>
          </a:r>
          <a:endParaRPr lang="ca-ES" dirty="0"/>
        </a:p>
      </dgm:t>
    </dgm:pt>
    <dgm:pt modelId="{2DD222D9-F262-49B6-837D-7C4B719C6D05}" type="parTrans" cxnId="{AAD40B56-D0A1-4A33-B2CF-9A27B4ED910E}">
      <dgm:prSet/>
      <dgm:spPr/>
      <dgm:t>
        <a:bodyPr/>
        <a:lstStyle/>
        <a:p>
          <a:endParaRPr lang="ca-ES"/>
        </a:p>
      </dgm:t>
    </dgm:pt>
    <dgm:pt modelId="{DFB2DE79-5BC8-4723-ACA9-D8A38313FD9B}" type="sibTrans" cxnId="{AAD40B56-D0A1-4A33-B2CF-9A27B4ED910E}">
      <dgm:prSet/>
      <dgm:spPr/>
      <dgm:t>
        <a:bodyPr/>
        <a:lstStyle/>
        <a:p>
          <a:endParaRPr lang="ca-ES"/>
        </a:p>
      </dgm:t>
    </dgm:pt>
    <dgm:pt modelId="{0CB0B588-0604-4DB6-9BEA-409CA9120CC3}">
      <dgm:prSet/>
      <dgm:spPr/>
      <dgm:t>
        <a:bodyPr/>
        <a:lstStyle/>
        <a:p>
          <a:r>
            <a:rPr lang="en-US"/>
            <a:t>Measures aimed at a specific group, intended to eliminate and prevent discrimination or compensate for disadvantages resulting from existing attitudes, behaviors, and factual structures</a:t>
          </a:r>
          <a:endParaRPr lang="ca-ES"/>
        </a:p>
      </dgm:t>
    </dgm:pt>
    <dgm:pt modelId="{800BB036-7142-4B70-91A2-CAEF633CD977}" type="parTrans" cxnId="{9563D496-C950-46BF-BDFC-5E2B242ABD7C}">
      <dgm:prSet/>
      <dgm:spPr/>
      <dgm:t>
        <a:bodyPr/>
        <a:lstStyle/>
        <a:p>
          <a:endParaRPr lang="ca-ES"/>
        </a:p>
      </dgm:t>
    </dgm:pt>
    <dgm:pt modelId="{1925B044-6883-4F85-8992-6E044B05A38A}" type="sibTrans" cxnId="{9563D496-C950-46BF-BDFC-5E2B242ABD7C}">
      <dgm:prSet/>
      <dgm:spPr/>
      <dgm:t>
        <a:bodyPr/>
        <a:lstStyle/>
        <a:p>
          <a:endParaRPr lang="ca-ES"/>
        </a:p>
      </dgm:t>
    </dgm:pt>
    <dgm:pt modelId="{4AD80D25-AB9B-49AA-9C9C-6D3F7E1B9F7B}">
      <dgm:prSet/>
      <dgm:spPr/>
      <dgm:t>
        <a:bodyPr/>
        <a:lstStyle/>
        <a:p>
          <a:r>
            <a:rPr lang="en-US"/>
            <a:t>The protected attribute must be taken into account to deploy these measures</a:t>
          </a:r>
          <a:endParaRPr lang="ca-ES"/>
        </a:p>
      </dgm:t>
    </dgm:pt>
    <dgm:pt modelId="{832A6CA7-D589-48A6-9EB5-829EF9AD9374}" type="parTrans" cxnId="{A1D82C01-C92C-40A4-8B04-9254165675E9}">
      <dgm:prSet/>
      <dgm:spPr/>
      <dgm:t>
        <a:bodyPr/>
        <a:lstStyle/>
        <a:p>
          <a:endParaRPr lang="ca-ES"/>
        </a:p>
      </dgm:t>
    </dgm:pt>
    <dgm:pt modelId="{52D0642E-D692-4EF7-93C3-2307D378478A}" type="sibTrans" cxnId="{A1D82C01-C92C-40A4-8B04-9254165675E9}">
      <dgm:prSet/>
      <dgm:spPr/>
      <dgm:t>
        <a:bodyPr/>
        <a:lstStyle/>
        <a:p>
          <a:endParaRPr lang="ca-ES"/>
        </a:p>
      </dgm:t>
    </dgm:pt>
    <dgm:pt modelId="{F0826320-9BF9-4FB0-8E43-3903DBBAD993}">
      <dgm:prSet/>
      <dgm:spPr/>
      <dgm:t>
        <a:bodyPr/>
        <a:lstStyle/>
        <a:p>
          <a:r>
            <a:rPr lang="en-US" dirty="0"/>
            <a:t>Examples: gender or disabled people quota, campaigns to promote STEM careers among girls and teenagers</a:t>
          </a:r>
          <a:endParaRPr lang="ca-ES" dirty="0"/>
        </a:p>
      </dgm:t>
    </dgm:pt>
    <dgm:pt modelId="{3E8CEA5F-FE3C-4BA7-94CC-717C4BCE5AC0}" type="parTrans" cxnId="{82A2A9A5-3699-464F-B84A-5DBCBE673877}">
      <dgm:prSet/>
      <dgm:spPr/>
      <dgm:t>
        <a:bodyPr/>
        <a:lstStyle/>
        <a:p>
          <a:endParaRPr lang="ca-ES"/>
        </a:p>
      </dgm:t>
    </dgm:pt>
    <dgm:pt modelId="{BC4518CB-3B0B-4C9B-8DED-AD2AD0CC7FB6}" type="sibTrans" cxnId="{82A2A9A5-3699-464F-B84A-5DBCBE673877}">
      <dgm:prSet/>
      <dgm:spPr/>
      <dgm:t>
        <a:bodyPr/>
        <a:lstStyle/>
        <a:p>
          <a:endParaRPr lang="ca-ES"/>
        </a:p>
      </dgm:t>
    </dgm:pt>
    <dgm:pt modelId="{7567A688-E53B-4DF3-87A3-717105A5C36B}" type="pres">
      <dgm:prSet presAssocID="{6C41644C-3969-43B7-8963-2B05B4F98B85}" presName="Name0" presStyleCnt="0">
        <dgm:presLayoutVars>
          <dgm:chMax val="7"/>
          <dgm:chPref val="7"/>
          <dgm:dir/>
        </dgm:presLayoutVars>
      </dgm:prSet>
      <dgm:spPr/>
    </dgm:pt>
    <dgm:pt modelId="{2A28A08A-52BF-45E6-A41F-13076ED15412}" type="pres">
      <dgm:prSet presAssocID="{6C41644C-3969-43B7-8963-2B05B4F98B85}" presName="Name1" presStyleCnt="0"/>
      <dgm:spPr/>
    </dgm:pt>
    <dgm:pt modelId="{F650D4E4-DD3D-438A-AA6B-BE5CE76737A1}" type="pres">
      <dgm:prSet presAssocID="{6C41644C-3969-43B7-8963-2B05B4F98B85}" presName="cycle" presStyleCnt="0"/>
      <dgm:spPr/>
    </dgm:pt>
    <dgm:pt modelId="{35004EDC-5D06-4E04-9A8E-B49E3E506212}" type="pres">
      <dgm:prSet presAssocID="{6C41644C-3969-43B7-8963-2B05B4F98B85}" presName="srcNode" presStyleLbl="node1" presStyleIdx="0" presStyleCnt="4"/>
      <dgm:spPr/>
    </dgm:pt>
    <dgm:pt modelId="{7BBF3668-D2EC-4B0B-A175-9CF79A524031}" type="pres">
      <dgm:prSet presAssocID="{6C41644C-3969-43B7-8963-2B05B4F98B85}" presName="conn" presStyleLbl="parChTrans1D2" presStyleIdx="0" presStyleCnt="1"/>
      <dgm:spPr/>
    </dgm:pt>
    <dgm:pt modelId="{F18C4F8C-2EC4-4FED-887F-8B2B74C66B7D}" type="pres">
      <dgm:prSet presAssocID="{6C41644C-3969-43B7-8963-2B05B4F98B85}" presName="extraNode" presStyleLbl="node1" presStyleIdx="0" presStyleCnt="4"/>
      <dgm:spPr/>
    </dgm:pt>
    <dgm:pt modelId="{CC880135-BF9C-4F68-80DB-F47DA652377E}" type="pres">
      <dgm:prSet presAssocID="{6C41644C-3969-43B7-8963-2B05B4F98B85}" presName="dstNode" presStyleLbl="node1" presStyleIdx="0" presStyleCnt="4"/>
      <dgm:spPr/>
    </dgm:pt>
    <dgm:pt modelId="{4D7B6376-3940-4CC7-9381-43A7754032D7}" type="pres">
      <dgm:prSet presAssocID="{CE0A7878-52E3-4E24-9675-D73F588EA3C2}" presName="text_1" presStyleLbl="node1" presStyleIdx="0" presStyleCnt="4">
        <dgm:presLayoutVars>
          <dgm:bulletEnabled val="1"/>
        </dgm:presLayoutVars>
      </dgm:prSet>
      <dgm:spPr/>
    </dgm:pt>
    <dgm:pt modelId="{2BAEFE69-510B-4E17-9E20-29E848461452}" type="pres">
      <dgm:prSet presAssocID="{CE0A7878-52E3-4E24-9675-D73F588EA3C2}" presName="accent_1" presStyleCnt="0"/>
      <dgm:spPr/>
    </dgm:pt>
    <dgm:pt modelId="{96D9A17E-0B1A-45A2-AF47-F0E192D2354C}" type="pres">
      <dgm:prSet presAssocID="{CE0A7878-52E3-4E24-9675-D73F588EA3C2}" presName="accentRepeatNode" presStyleLbl="solidFgAcc1" presStyleIdx="0" presStyleCnt="4" custScaleX="77441" custScaleY="64534"/>
      <dgm:spPr>
        <a:prstGeom prst="rightArrow">
          <a:avLst/>
        </a:prstGeom>
      </dgm:spPr>
    </dgm:pt>
    <dgm:pt modelId="{493BF1B7-F792-44BF-AA58-DE5874DDE815}" type="pres">
      <dgm:prSet presAssocID="{0CB0B588-0604-4DB6-9BEA-409CA9120CC3}" presName="text_2" presStyleLbl="node1" presStyleIdx="1" presStyleCnt="4">
        <dgm:presLayoutVars>
          <dgm:bulletEnabled val="1"/>
        </dgm:presLayoutVars>
      </dgm:prSet>
      <dgm:spPr/>
    </dgm:pt>
    <dgm:pt modelId="{C37884E3-03C9-479B-96DD-8A3F0A7ACEDC}" type="pres">
      <dgm:prSet presAssocID="{0CB0B588-0604-4DB6-9BEA-409CA9120CC3}" presName="accent_2" presStyleCnt="0"/>
      <dgm:spPr/>
    </dgm:pt>
    <dgm:pt modelId="{745B437D-3894-49A0-947B-7EFD694D8933}" type="pres">
      <dgm:prSet presAssocID="{0CB0B588-0604-4DB6-9BEA-409CA9120CC3}" presName="accentRepeatNode" presStyleLbl="solidFgAcc1" presStyleIdx="1" presStyleCnt="4" custScaleX="77441" custScaleY="64534"/>
      <dgm:spPr>
        <a:prstGeom prst="rightArrow">
          <a:avLst/>
        </a:prstGeom>
      </dgm:spPr>
    </dgm:pt>
    <dgm:pt modelId="{5973DC1C-1C3C-4B62-AF13-C6EC1EA620CB}" type="pres">
      <dgm:prSet presAssocID="{4AD80D25-AB9B-49AA-9C9C-6D3F7E1B9F7B}" presName="text_3" presStyleLbl="node1" presStyleIdx="2" presStyleCnt="4">
        <dgm:presLayoutVars>
          <dgm:bulletEnabled val="1"/>
        </dgm:presLayoutVars>
      </dgm:prSet>
      <dgm:spPr/>
    </dgm:pt>
    <dgm:pt modelId="{7CECB1BC-FB92-48BA-8D3B-7B23BE86ED6A}" type="pres">
      <dgm:prSet presAssocID="{4AD80D25-AB9B-49AA-9C9C-6D3F7E1B9F7B}" presName="accent_3" presStyleCnt="0"/>
      <dgm:spPr/>
    </dgm:pt>
    <dgm:pt modelId="{F185019A-3B91-4A2A-835C-F4C8C3C2D3D1}" type="pres">
      <dgm:prSet presAssocID="{4AD80D25-AB9B-49AA-9C9C-6D3F7E1B9F7B}" presName="accentRepeatNode" presStyleLbl="solidFgAcc1" presStyleIdx="2" presStyleCnt="4" custScaleX="77441" custScaleY="64534"/>
      <dgm:spPr>
        <a:prstGeom prst="rightArrow">
          <a:avLst/>
        </a:prstGeom>
      </dgm:spPr>
    </dgm:pt>
    <dgm:pt modelId="{043C57ED-6D67-477D-90CF-B316386734EF}" type="pres">
      <dgm:prSet presAssocID="{F0826320-9BF9-4FB0-8E43-3903DBBAD993}" presName="text_4" presStyleLbl="node1" presStyleIdx="3" presStyleCnt="4">
        <dgm:presLayoutVars>
          <dgm:bulletEnabled val="1"/>
        </dgm:presLayoutVars>
      </dgm:prSet>
      <dgm:spPr/>
    </dgm:pt>
    <dgm:pt modelId="{20AC97D0-FCA9-4EB7-8C20-4A16A9EF566A}" type="pres">
      <dgm:prSet presAssocID="{F0826320-9BF9-4FB0-8E43-3903DBBAD993}" presName="accent_4" presStyleCnt="0"/>
      <dgm:spPr/>
    </dgm:pt>
    <dgm:pt modelId="{171696B1-95BD-4B90-9D5E-0147537DD1D8}" type="pres">
      <dgm:prSet presAssocID="{F0826320-9BF9-4FB0-8E43-3903DBBAD993}" presName="accentRepeatNode" presStyleLbl="solidFgAcc1" presStyleIdx="3" presStyleCnt="4" custScaleX="77441" custScaleY="64534"/>
      <dgm:spPr>
        <a:prstGeom prst="rightArrow">
          <a:avLst/>
        </a:prstGeom>
      </dgm:spPr>
    </dgm:pt>
  </dgm:ptLst>
  <dgm:cxnLst>
    <dgm:cxn modelId="{A1D82C01-C92C-40A4-8B04-9254165675E9}" srcId="{6C41644C-3969-43B7-8963-2B05B4F98B85}" destId="{4AD80D25-AB9B-49AA-9C9C-6D3F7E1B9F7B}" srcOrd="2" destOrd="0" parTransId="{832A6CA7-D589-48A6-9EB5-829EF9AD9374}" sibTransId="{52D0642E-D692-4EF7-93C3-2307D378478A}"/>
    <dgm:cxn modelId="{093B100A-1C4F-4C01-BF95-1DC9ED755CC5}" type="presOf" srcId="{CE0A7878-52E3-4E24-9675-D73F588EA3C2}" destId="{4D7B6376-3940-4CC7-9381-43A7754032D7}" srcOrd="0" destOrd="0" presId="urn:microsoft.com/office/officeart/2008/layout/VerticalCurvedList"/>
    <dgm:cxn modelId="{9BDC9014-599F-4052-B8F6-402FF6E22726}" type="presOf" srcId="{F0826320-9BF9-4FB0-8E43-3903DBBAD993}" destId="{043C57ED-6D67-477D-90CF-B316386734EF}" srcOrd="0" destOrd="0" presId="urn:microsoft.com/office/officeart/2008/layout/VerticalCurvedList"/>
    <dgm:cxn modelId="{939BCD26-02F6-4C32-A03E-D13DD1F5B23B}" type="presOf" srcId="{DFB2DE79-5BC8-4723-ACA9-D8A38313FD9B}" destId="{7BBF3668-D2EC-4B0B-A175-9CF79A524031}" srcOrd="0" destOrd="0" presId="urn:microsoft.com/office/officeart/2008/layout/VerticalCurvedList"/>
    <dgm:cxn modelId="{FF3F7E38-1370-4DE7-8DCF-4E215217D335}" type="presOf" srcId="{0CB0B588-0604-4DB6-9BEA-409CA9120CC3}" destId="{493BF1B7-F792-44BF-AA58-DE5874DDE815}" srcOrd="0" destOrd="0" presId="urn:microsoft.com/office/officeart/2008/layout/VerticalCurvedList"/>
    <dgm:cxn modelId="{AAD40B56-D0A1-4A33-B2CF-9A27B4ED910E}" srcId="{6C41644C-3969-43B7-8963-2B05B4F98B85}" destId="{CE0A7878-52E3-4E24-9675-D73F588EA3C2}" srcOrd="0" destOrd="0" parTransId="{2DD222D9-F262-49B6-837D-7C4B719C6D05}" sibTransId="{DFB2DE79-5BC8-4723-ACA9-D8A38313FD9B}"/>
    <dgm:cxn modelId="{9563D496-C950-46BF-BDFC-5E2B242ABD7C}" srcId="{6C41644C-3969-43B7-8963-2B05B4F98B85}" destId="{0CB0B588-0604-4DB6-9BEA-409CA9120CC3}" srcOrd="1" destOrd="0" parTransId="{800BB036-7142-4B70-91A2-CAEF633CD977}" sibTransId="{1925B044-6883-4F85-8992-6E044B05A38A}"/>
    <dgm:cxn modelId="{82A2A9A5-3699-464F-B84A-5DBCBE673877}" srcId="{6C41644C-3969-43B7-8963-2B05B4F98B85}" destId="{F0826320-9BF9-4FB0-8E43-3903DBBAD993}" srcOrd="3" destOrd="0" parTransId="{3E8CEA5F-FE3C-4BA7-94CC-717C4BCE5AC0}" sibTransId="{BC4518CB-3B0B-4C9B-8DED-AD2AD0CC7FB6}"/>
    <dgm:cxn modelId="{EC25BBA5-4ADC-4F55-BE68-B7B6D08169A2}" type="presOf" srcId="{6C41644C-3969-43B7-8963-2B05B4F98B85}" destId="{7567A688-E53B-4DF3-87A3-717105A5C36B}" srcOrd="0" destOrd="0" presId="urn:microsoft.com/office/officeart/2008/layout/VerticalCurvedList"/>
    <dgm:cxn modelId="{4DB181B3-15F7-49A3-9617-9A86FB03FE65}" type="presOf" srcId="{4AD80D25-AB9B-49AA-9C9C-6D3F7E1B9F7B}" destId="{5973DC1C-1C3C-4B62-AF13-C6EC1EA620CB}" srcOrd="0" destOrd="0" presId="urn:microsoft.com/office/officeart/2008/layout/VerticalCurvedList"/>
    <dgm:cxn modelId="{094C78D2-AD29-4789-A898-2D75F5BEB42C}" type="presParOf" srcId="{7567A688-E53B-4DF3-87A3-717105A5C36B}" destId="{2A28A08A-52BF-45E6-A41F-13076ED15412}" srcOrd="0" destOrd="0" presId="urn:microsoft.com/office/officeart/2008/layout/VerticalCurvedList"/>
    <dgm:cxn modelId="{B5391509-EDAA-47AE-BC3D-B534C99228DE}" type="presParOf" srcId="{2A28A08A-52BF-45E6-A41F-13076ED15412}" destId="{F650D4E4-DD3D-438A-AA6B-BE5CE76737A1}" srcOrd="0" destOrd="0" presId="urn:microsoft.com/office/officeart/2008/layout/VerticalCurvedList"/>
    <dgm:cxn modelId="{FF3474F4-28F2-49FE-B883-E1D0439DB3B9}" type="presParOf" srcId="{F650D4E4-DD3D-438A-AA6B-BE5CE76737A1}" destId="{35004EDC-5D06-4E04-9A8E-B49E3E506212}" srcOrd="0" destOrd="0" presId="urn:microsoft.com/office/officeart/2008/layout/VerticalCurvedList"/>
    <dgm:cxn modelId="{C03E5890-74AA-4248-9830-AFC0F541EC87}" type="presParOf" srcId="{F650D4E4-DD3D-438A-AA6B-BE5CE76737A1}" destId="{7BBF3668-D2EC-4B0B-A175-9CF79A524031}" srcOrd="1" destOrd="0" presId="urn:microsoft.com/office/officeart/2008/layout/VerticalCurvedList"/>
    <dgm:cxn modelId="{9F9475A8-D74D-48D3-9E2C-56151BBF9CC6}" type="presParOf" srcId="{F650D4E4-DD3D-438A-AA6B-BE5CE76737A1}" destId="{F18C4F8C-2EC4-4FED-887F-8B2B74C66B7D}" srcOrd="2" destOrd="0" presId="urn:microsoft.com/office/officeart/2008/layout/VerticalCurvedList"/>
    <dgm:cxn modelId="{DBBE06D0-7599-4A01-829B-D2BA0A0DCEF6}" type="presParOf" srcId="{F650D4E4-DD3D-438A-AA6B-BE5CE76737A1}" destId="{CC880135-BF9C-4F68-80DB-F47DA652377E}" srcOrd="3" destOrd="0" presId="urn:microsoft.com/office/officeart/2008/layout/VerticalCurvedList"/>
    <dgm:cxn modelId="{1309DDE6-6085-4EC7-8F05-97D54D1F575B}" type="presParOf" srcId="{2A28A08A-52BF-45E6-A41F-13076ED15412}" destId="{4D7B6376-3940-4CC7-9381-43A7754032D7}" srcOrd="1" destOrd="0" presId="urn:microsoft.com/office/officeart/2008/layout/VerticalCurvedList"/>
    <dgm:cxn modelId="{64778783-1868-4F0C-8E09-978A47FBB0CB}" type="presParOf" srcId="{2A28A08A-52BF-45E6-A41F-13076ED15412}" destId="{2BAEFE69-510B-4E17-9E20-29E848461452}" srcOrd="2" destOrd="0" presId="urn:microsoft.com/office/officeart/2008/layout/VerticalCurvedList"/>
    <dgm:cxn modelId="{0AE444B7-35A8-46EE-AA93-CF5A3A930045}" type="presParOf" srcId="{2BAEFE69-510B-4E17-9E20-29E848461452}" destId="{96D9A17E-0B1A-45A2-AF47-F0E192D2354C}" srcOrd="0" destOrd="0" presId="urn:microsoft.com/office/officeart/2008/layout/VerticalCurvedList"/>
    <dgm:cxn modelId="{BA7DF640-8A32-4513-B32D-736A1B192572}" type="presParOf" srcId="{2A28A08A-52BF-45E6-A41F-13076ED15412}" destId="{493BF1B7-F792-44BF-AA58-DE5874DDE815}" srcOrd="3" destOrd="0" presId="urn:microsoft.com/office/officeart/2008/layout/VerticalCurvedList"/>
    <dgm:cxn modelId="{16B335F3-408B-489F-82C5-CED38DDD0745}" type="presParOf" srcId="{2A28A08A-52BF-45E6-A41F-13076ED15412}" destId="{C37884E3-03C9-479B-96DD-8A3F0A7ACEDC}" srcOrd="4" destOrd="0" presId="urn:microsoft.com/office/officeart/2008/layout/VerticalCurvedList"/>
    <dgm:cxn modelId="{E5B7B1DC-635A-425E-B3C3-383382F70E5C}" type="presParOf" srcId="{C37884E3-03C9-479B-96DD-8A3F0A7ACEDC}" destId="{745B437D-3894-49A0-947B-7EFD694D8933}" srcOrd="0" destOrd="0" presId="urn:microsoft.com/office/officeart/2008/layout/VerticalCurvedList"/>
    <dgm:cxn modelId="{19C052A0-3F95-46EB-995B-ECECA4BDCC8D}" type="presParOf" srcId="{2A28A08A-52BF-45E6-A41F-13076ED15412}" destId="{5973DC1C-1C3C-4B62-AF13-C6EC1EA620CB}" srcOrd="5" destOrd="0" presId="urn:microsoft.com/office/officeart/2008/layout/VerticalCurvedList"/>
    <dgm:cxn modelId="{74CBC025-8984-423E-A8DC-E50505F76B96}" type="presParOf" srcId="{2A28A08A-52BF-45E6-A41F-13076ED15412}" destId="{7CECB1BC-FB92-48BA-8D3B-7B23BE86ED6A}" srcOrd="6" destOrd="0" presId="urn:microsoft.com/office/officeart/2008/layout/VerticalCurvedList"/>
    <dgm:cxn modelId="{7C34641F-D64C-4D00-9E3A-29F1167D7882}" type="presParOf" srcId="{7CECB1BC-FB92-48BA-8D3B-7B23BE86ED6A}" destId="{F185019A-3B91-4A2A-835C-F4C8C3C2D3D1}" srcOrd="0" destOrd="0" presId="urn:microsoft.com/office/officeart/2008/layout/VerticalCurvedList"/>
    <dgm:cxn modelId="{FD9D6DA4-F5C3-4093-BA8D-4769C2EBD06B}" type="presParOf" srcId="{2A28A08A-52BF-45E6-A41F-13076ED15412}" destId="{043C57ED-6D67-477D-90CF-B316386734EF}" srcOrd="7" destOrd="0" presId="urn:microsoft.com/office/officeart/2008/layout/VerticalCurvedList"/>
    <dgm:cxn modelId="{3E475516-4D82-4A3D-8C3E-AAD5AB914899}" type="presParOf" srcId="{2A28A08A-52BF-45E6-A41F-13076ED15412}" destId="{20AC97D0-FCA9-4EB7-8C20-4A16A9EF566A}" srcOrd="8" destOrd="0" presId="urn:microsoft.com/office/officeart/2008/layout/VerticalCurvedList"/>
    <dgm:cxn modelId="{A3030EAA-87C3-4D21-A4F4-F28AF5C8D1EC}" type="presParOf" srcId="{20AC97D0-FCA9-4EB7-8C20-4A16A9EF566A}" destId="{171696B1-95BD-4B90-9D5E-0147537DD1D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126140-DB83-4B0D-AA29-03EB0FE3F8B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9876F182-B12C-48CD-969F-36DAAF28E1E8}">
      <dgm:prSet phldrT="[Text]"/>
      <dgm:spPr/>
      <dgm:t>
        <a:bodyPr/>
        <a:lstStyle/>
        <a:p>
          <a:r>
            <a:rPr lang="en-GB" noProof="0" dirty="0"/>
            <a:t>Technical measures</a:t>
          </a:r>
        </a:p>
      </dgm:t>
    </dgm:pt>
    <dgm:pt modelId="{8757D304-8E20-4667-9314-DA636104B4A6}" type="parTrans" cxnId="{B8140BB0-AA8F-4D57-A1D0-27C094350616}">
      <dgm:prSet/>
      <dgm:spPr/>
      <dgm:t>
        <a:bodyPr/>
        <a:lstStyle/>
        <a:p>
          <a:endParaRPr lang="es-ES"/>
        </a:p>
      </dgm:t>
    </dgm:pt>
    <dgm:pt modelId="{2D9F8EA6-D203-4880-8A30-9656F0DD6AAA}" type="sibTrans" cxnId="{B8140BB0-AA8F-4D57-A1D0-27C094350616}">
      <dgm:prSet/>
      <dgm:spPr/>
      <dgm:t>
        <a:bodyPr/>
        <a:lstStyle/>
        <a:p>
          <a:endParaRPr lang="es-ES"/>
        </a:p>
      </dgm:t>
    </dgm:pt>
    <dgm:pt modelId="{00F055A9-C583-46CC-A482-6382310BA819}">
      <dgm:prSet phldrT="[Text]"/>
      <dgm:spPr/>
      <dgm:t>
        <a:bodyPr/>
        <a:lstStyle/>
        <a:p>
          <a:r>
            <a:rPr lang="en-GB" noProof="0" dirty="0"/>
            <a:t>Datasets</a:t>
          </a:r>
        </a:p>
      </dgm:t>
    </dgm:pt>
    <dgm:pt modelId="{D59DA9EC-2EEA-47F9-900D-6B7CB98898DF}" type="parTrans" cxnId="{7D92DDA9-CF3E-4664-A1A4-B10582B939E6}">
      <dgm:prSet/>
      <dgm:spPr/>
      <dgm:t>
        <a:bodyPr/>
        <a:lstStyle/>
        <a:p>
          <a:endParaRPr lang="es-ES"/>
        </a:p>
      </dgm:t>
    </dgm:pt>
    <dgm:pt modelId="{323A28F6-BD24-476C-829C-74F891D0154D}" type="sibTrans" cxnId="{7D92DDA9-CF3E-4664-A1A4-B10582B939E6}">
      <dgm:prSet/>
      <dgm:spPr/>
      <dgm:t>
        <a:bodyPr/>
        <a:lstStyle/>
        <a:p>
          <a:endParaRPr lang="es-ES"/>
        </a:p>
      </dgm:t>
    </dgm:pt>
    <dgm:pt modelId="{DD694A7D-58F6-4346-B08E-2D08F01AC40C}">
      <dgm:prSet phldrT="[Text]"/>
      <dgm:spPr/>
      <dgm:t>
        <a:bodyPr/>
        <a:lstStyle/>
        <a:p>
          <a:r>
            <a:rPr lang="en-GB" noProof="0" dirty="0"/>
            <a:t>Subjective variable classification</a:t>
          </a:r>
        </a:p>
      </dgm:t>
    </dgm:pt>
    <dgm:pt modelId="{40241FF7-8981-48F7-803B-CF1805650020}" type="parTrans" cxnId="{D4AFA47B-6647-4A9A-873C-777E75129D23}">
      <dgm:prSet/>
      <dgm:spPr/>
      <dgm:t>
        <a:bodyPr/>
        <a:lstStyle/>
        <a:p>
          <a:endParaRPr lang="es-ES"/>
        </a:p>
      </dgm:t>
    </dgm:pt>
    <dgm:pt modelId="{86247F6C-602E-4114-92E0-00B3E50FA217}" type="sibTrans" cxnId="{D4AFA47B-6647-4A9A-873C-777E75129D23}">
      <dgm:prSet/>
      <dgm:spPr/>
      <dgm:t>
        <a:bodyPr/>
        <a:lstStyle/>
        <a:p>
          <a:endParaRPr lang="es-ES"/>
        </a:p>
      </dgm:t>
    </dgm:pt>
    <dgm:pt modelId="{12B70F8E-C400-40BD-B215-43129C2C6BC3}">
      <dgm:prSet phldrT="[Text]"/>
      <dgm:spPr/>
      <dgm:t>
        <a:bodyPr/>
        <a:lstStyle/>
        <a:p>
          <a:r>
            <a:rPr lang="en-GB" noProof="0" dirty="0"/>
            <a:t>Human appreciations</a:t>
          </a:r>
        </a:p>
      </dgm:t>
    </dgm:pt>
    <dgm:pt modelId="{76657364-E193-42A3-A090-967815674C52}" type="parTrans" cxnId="{2BCC26C7-5663-459C-9F93-930EEAE452AA}">
      <dgm:prSet/>
      <dgm:spPr/>
      <dgm:t>
        <a:bodyPr/>
        <a:lstStyle/>
        <a:p>
          <a:endParaRPr lang="es-ES"/>
        </a:p>
      </dgm:t>
    </dgm:pt>
    <dgm:pt modelId="{61AE616B-31F2-4997-A246-0209B7C4EA68}" type="sibTrans" cxnId="{2BCC26C7-5663-459C-9F93-930EEAE452AA}">
      <dgm:prSet/>
      <dgm:spPr/>
      <dgm:t>
        <a:bodyPr/>
        <a:lstStyle/>
        <a:p>
          <a:endParaRPr lang="es-ES"/>
        </a:p>
      </dgm:t>
    </dgm:pt>
    <dgm:pt modelId="{35883698-DC2B-4AA4-8153-DB01F7F608B2}">
      <dgm:prSet phldrT="[Text]"/>
      <dgm:spPr/>
      <dgm:t>
        <a:bodyPr/>
        <a:lstStyle/>
        <a:p>
          <a:r>
            <a:rPr lang="en-GB" noProof="0" dirty="0"/>
            <a:t>Masking</a:t>
          </a:r>
        </a:p>
      </dgm:t>
    </dgm:pt>
    <dgm:pt modelId="{06B8182A-0549-4957-8E7A-D557DCB8276D}" type="parTrans" cxnId="{C5B41257-C11B-49C7-BF60-930A595F982F}">
      <dgm:prSet/>
      <dgm:spPr/>
      <dgm:t>
        <a:bodyPr/>
        <a:lstStyle/>
        <a:p>
          <a:endParaRPr lang="es-ES"/>
        </a:p>
      </dgm:t>
    </dgm:pt>
    <dgm:pt modelId="{2678DC17-686A-43E7-82D8-89728C0D7593}" type="sibTrans" cxnId="{C5B41257-C11B-49C7-BF60-930A595F982F}">
      <dgm:prSet/>
      <dgm:spPr/>
      <dgm:t>
        <a:bodyPr/>
        <a:lstStyle/>
        <a:p>
          <a:endParaRPr lang="es-ES"/>
        </a:p>
      </dgm:t>
    </dgm:pt>
    <dgm:pt modelId="{909091D0-12ED-4788-896C-EA6C3A0A6128}">
      <dgm:prSet phldrT="[Text]"/>
      <dgm:spPr/>
      <dgm:t>
        <a:bodyPr/>
        <a:lstStyle/>
        <a:p>
          <a:r>
            <a:rPr lang="en-GB" noProof="0" dirty="0"/>
            <a:t>Instrumentalising the decision made through the algorithm</a:t>
          </a:r>
        </a:p>
      </dgm:t>
    </dgm:pt>
    <dgm:pt modelId="{4FF95C98-18D0-49B0-8CFE-4FB5D90644B7}" type="parTrans" cxnId="{6632D7B6-1E5E-4052-9E94-94A3F0841C9D}">
      <dgm:prSet/>
      <dgm:spPr/>
      <dgm:t>
        <a:bodyPr/>
        <a:lstStyle/>
        <a:p>
          <a:endParaRPr lang="es-ES"/>
        </a:p>
      </dgm:t>
    </dgm:pt>
    <dgm:pt modelId="{CEE57964-5F21-4F34-8F57-63AAEE4BD9C2}" type="sibTrans" cxnId="{6632D7B6-1E5E-4052-9E94-94A3F0841C9D}">
      <dgm:prSet/>
      <dgm:spPr/>
      <dgm:t>
        <a:bodyPr/>
        <a:lstStyle/>
        <a:p>
          <a:endParaRPr lang="es-ES"/>
        </a:p>
      </dgm:t>
    </dgm:pt>
    <dgm:pt modelId="{36711289-2993-4BB4-BE93-EA85C7C9919D}">
      <dgm:prSet phldrT="[Text]"/>
      <dgm:spPr/>
      <dgm:t>
        <a:bodyPr/>
        <a:lstStyle/>
        <a:p>
          <a:r>
            <a:rPr lang="en-GB" noProof="0" dirty="0"/>
            <a:t>Underestimation based on historical data</a:t>
          </a:r>
        </a:p>
      </dgm:t>
    </dgm:pt>
    <dgm:pt modelId="{DD26223C-BE3A-4CDC-A1DC-F073AC8499FB}" type="parTrans" cxnId="{E5B721BA-E6FE-4B3E-992D-DA8DC25F321D}">
      <dgm:prSet/>
      <dgm:spPr/>
      <dgm:t>
        <a:bodyPr/>
        <a:lstStyle/>
        <a:p>
          <a:endParaRPr lang="es-ES"/>
        </a:p>
      </dgm:t>
    </dgm:pt>
    <dgm:pt modelId="{F30747FC-65EF-46FB-88A1-CA74B745AAEE}" type="sibTrans" cxnId="{E5B721BA-E6FE-4B3E-992D-DA8DC25F321D}">
      <dgm:prSet/>
      <dgm:spPr/>
      <dgm:t>
        <a:bodyPr/>
        <a:lstStyle/>
        <a:p>
          <a:endParaRPr lang="es-ES"/>
        </a:p>
      </dgm:t>
    </dgm:pt>
    <dgm:pt modelId="{0DB1193A-68A2-41BC-AB28-39098EF2B4F8}">
      <dgm:prSet phldrT="[Text]"/>
      <dgm:spPr/>
      <dgm:t>
        <a:bodyPr/>
        <a:lstStyle/>
        <a:p>
          <a:r>
            <a:rPr lang="en-GB" noProof="0" dirty="0"/>
            <a:t>Through proxies</a:t>
          </a:r>
        </a:p>
      </dgm:t>
    </dgm:pt>
    <dgm:pt modelId="{BDCD81A5-2075-4280-BF69-019FA3EE8154}" type="parTrans" cxnId="{F5EB9A42-B1D4-4954-9772-291E51B2A463}">
      <dgm:prSet/>
      <dgm:spPr/>
      <dgm:t>
        <a:bodyPr/>
        <a:lstStyle/>
        <a:p>
          <a:endParaRPr lang="es-ES"/>
        </a:p>
      </dgm:t>
    </dgm:pt>
    <dgm:pt modelId="{9B114139-E413-470E-A826-97F2495CDF9C}" type="sibTrans" cxnId="{F5EB9A42-B1D4-4954-9772-291E51B2A463}">
      <dgm:prSet/>
      <dgm:spPr/>
      <dgm:t>
        <a:bodyPr/>
        <a:lstStyle/>
        <a:p>
          <a:endParaRPr lang="es-ES"/>
        </a:p>
      </dgm:t>
    </dgm:pt>
    <dgm:pt modelId="{2BA1AD35-C0A8-48C4-B246-78504767C831}">
      <dgm:prSet phldrT="[Text]"/>
      <dgm:spPr/>
      <dgm:t>
        <a:bodyPr/>
        <a:lstStyle/>
        <a:p>
          <a:r>
            <a:rPr lang="en-GB" noProof="0" dirty="0"/>
            <a:t>No representative</a:t>
          </a:r>
        </a:p>
      </dgm:t>
    </dgm:pt>
    <dgm:pt modelId="{7E58BDE5-B057-4882-85A9-90AC3C4F9C28}" type="parTrans" cxnId="{6144A8E9-70BD-4656-BAEC-A5EE8D4ACED9}">
      <dgm:prSet/>
      <dgm:spPr/>
      <dgm:t>
        <a:bodyPr/>
        <a:lstStyle/>
        <a:p>
          <a:endParaRPr lang="es-ES"/>
        </a:p>
      </dgm:t>
    </dgm:pt>
    <dgm:pt modelId="{40934740-D9E6-44FC-8F0B-F25841822479}" type="sibTrans" cxnId="{6144A8E9-70BD-4656-BAEC-A5EE8D4ACED9}">
      <dgm:prSet/>
      <dgm:spPr/>
      <dgm:t>
        <a:bodyPr/>
        <a:lstStyle/>
        <a:p>
          <a:endParaRPr lang="es-ES"/>
        </a:p>
      </dgm:t>
    </dgm:pt>
    <dgm:pt modelId="{5A65FC98-BBC1-420D-97DA-8B19EB4264C2}">
      <dgm:prSet phldrT="[Text]"/>
      <dgm:spPr/>
      <dgm:t>
        <a:bodyPr/>
        <a:lstStyle/>
        <a:p>
          <a:r>
            <a:rPr lang="en-GB" noProof="0" dirty="0"/>
            <a:t>Decontextualised</a:t>
          </a:r>
        </a:p>
      </dgm:t>
    </dgm:pt>
    <dgm:pt modelId="{B711A461-0075-4B36-805D-EF4581E09829}" type="parTrans" cxnId="{98B74715-3ABA-4E13-8F8C-D6BB2F3A490E}">
      <dgm:prSet/>
      <dgm:spPr/>
      <dgm:t>
        <a:bodyPr/>
        <a:lstStyle/>
        <a:p>
          <a:endParaRPr lang="es-ES"/>
        </a:p>
      </dgm:t>
    </dgm:pt>
    <dgm:pt modelId="{431F7E00-DCD0-412D-8255-0F8F66C0F6AB}" type="sibTrans" cxnId="{98B74715-3ABA-4E13-8F8C-D6BB2F3A490E}">
      <dgm:prSet/>
      <dgm:spPr/>
      <dgm:t>
        <a:bodyPr/>
        <a:lstStyle/>
        <a:p>
          <a:endParaRPr lang="es-ES"/>
        </a:p>
      </dgm:t>
    </dgm:pt>
    <dgm:pt modelId="{32CC48A2-C37D-4B0C-8495-C1FD352F69F3}">
      <dgm:prSet phldrT="[Text]"/>
      <dgm:spPr/>
      <dgm:t>
        <a:bodyPr/>
        <a:lstStyle/>
        <a:p>
          <a:r>
            <a:rPr lang="en-GB" noProof="0" dirty="0"/>
            <a:t>Human bias in data labelling</a:t>
          </a:r>
        </a:p>
      </dgm:t>
    </dgm:pt>
    <dgm:pt modelId="{1A5E0747-C6A8-4A4B-A291-29F6097AE181}" type="parTrans" cxnId="{0678CAFE-AAB4-46B4-A27B-E62BCB3C88DC}">
      <dgm:prSet/>
      <dgm:spPr/>
      <dgm:t>
        <a:bodyPr/>
        <a:lstStyle/>
        <a:p>
          <a:endParaRPr lang="es-ES"/>
        </a:p>
      </dgm:t>
    </dgm:pt>
    <dgm:pt modelId="{84BD013D-3ED7-4895-AC6E-124229A2A08F}" type="sibTrans" cxnId="{0678CAFE-AAB4-46B4-A27B-E62BCB3C88DC}">
      <dgm:prSet/>
      <dgm:spPr/>
      <dgm:t>
        <a:bodyPr/>
        <a:lstStyle/>
        <a:p>
          <a:endParaRPr lang="es-ES"/>
        </a:p>
      </dgm:t>
    </dgm:pt>
    <dgm:pt modelId="{40E7FCBA-F867-4193-9A88-FE96A71A184F}" type="pres">
      <dgm:prSet presAssocID="{6D126140-DB83-4B0D-AA29-03EB0FE3F8BF}" presName="Name0" presStyleCnt="0">
        <dgm:presLayoutVars>
          <dgm:dir/>
          <dgm:animLvl val="lvl"/>
          <dgm:resizeHandles val="exact"/>
        </dgm:presLayoutVars>
      </dgm:prSet>
      <dgm:spPr/>
    </dgm:pt>
    <dgm:pt modelId="{760EE303-DD40-474A-A9D2-71ACC283FAC8}" type="pres">
      <dgm:prSet presAssocID="{9876F182-B12C-48CD-969F-36DAAF28E1E8}" presName="composite" presStyleCnt="0"/>
      <dgm:spPr/>
    </dgm:pt>
    <dgm:pt modelId="{36BD02AC-49AB-4C20-92C5-DD1BC49F595B}" type="pres">
      <dgm:prSet presAssocID="{9876F182-B12C-48CD-969F-36DAAF28E1E8}" presName="parTx" presStyleLbl="alignNode1" presStyleIdx="0" presStyleCnt="2">
        <dgm:presLayoutVars>
          <dgm:chMax val="0"/>
          <dgm:chPref val="0"/>
          <dgm:bulletEnabled val="1"/>
        </dgm:presLayoutVars>
      </dgm:prSet>
      <dgm:spPr/>
    </dgm:pt>
    <dgm:pt modelId="{C5559CE3-26BC-4377-BE21-4D88C453334D}" type="pres">
      <dgm:prSet presAssocID="{9876F182-B12C-48CD-969F-36DAAF28E1E8}" presName="desTx" presStyleLbl="alignAccFollowNode1" presStyleIdx="0" presStyleCnt="2">
        <dgm:presLayoutVars>
          <dgm:bulletEnabled val="1"/>
        </dgm:presLayoutVars>
      </dgm:prSet>
      <dgm:spPr/>
    </dgm:pt>
    <dgm:pt modelId="{E419BF25-971E-4FC3-BD78-271A4ED768DE}" type="pres">
      <dgm:prSet presAssocID="{2D9F8EA6-D203-4880-8A30-9656F0DD6AAA}" presName="space" presStyleCnt="0"/>
      <dgm:spPr/>
    </dgm:pt>
    <dgm:pt modelId="{DDB72461-E581-4CB2-84BF-659E7EC0856D}" type="pres">
      <dgm:prSet presAssocID="{12B70F8E-C400-40BD-B215-43129C2C6BC3}" presName="composite" presStyleCnt="0"/>
      <dgm:spPr/>
    </dgm:pt>
    <dgm:pt modelId="{3A2C991B-495B-42B3-BDA3-B9510350F487}" type="pres">
      <dgm:prSet presAssocID="{12B70F8E-C400-40BD-B215-43129C2C6BC3}" presName="parTx" presStyleLbl="alignNode1" presStyleIdx="1" presStyleCnt="2">
        <dgm:presLayoutVars>
          <dgm:chMax val="0"/>
          <dgm:chPref val="0"/>
          <dgm:bulletEnabled val="1"/>
        </dgm:presLayoutVars>
      </dgm:prSet>
      <dgm:spPr/>
    </dgm:pt>
    <dgm:pt modelId="{002E72AF-4E92-4B9D-AE76-C77B8132B34B}" type="pres">
      <dgm:prSet presAssocID="{12B70F8E-C400-40BD-B215-43129C2C6BC3}" presName="desTx" presStyleLbl="alignAccFollowNode1" presStyleIdx="1" presStyleCnt="2">
        <dgm:presLayoutVars>
          <dgm:bulletEnabled val="1"/>
        </dgm:presLayoutVars>
      </dgm:prSet>
      <dgm:spPr/>
    </dgm:pt>
  </dgm:ptLst>
  <dgm:cxnLst>
    <dgm:cxn modelId="{53AE140F-19C7-473E-828E-A7310E2B4A4B}" type="presOf" srcId="{12B70F8E-C400-40BD-B215-43129C2C6BC3}" destId="{3A2C991B-495B-42B3-BDA3-B9510350F487}" srcOrd="0" destOrd="0" presId="urn:microsoft.com/office/officeart/2005/8/layout/hList1"/>
    <dgm:cxn modelId="{98B74715-3ABA-4E13-8F8C-D6BB2F3A490E}" srcId="{00F055A9-C583-46CC-A482-6382310BA819}" destId="{5A65FC98-BBC1-420D-97DA-8B19EB4264C2}" srcOrd="1" destOrd="0" parTransId="{B711A461-0075-4B36-805D-EF4581E09829}" sibTransId="{431F7E00-DCD0-412D-8255-0F8F66C0F6AB}"/>
    <dgm:cxn modelId="{4E17CD15-FD7C-41C0-AC09-19FAEADCF787}" type="presOf" srcId="{32CC48A2-C37D-4B0C-8495-C1FD352F69F3}" destId="{C5559CE3-26BC-4377-BE21-4D88C453334D}" srcOrd="0" destOrd="3" presId="urn:microsoft.com/office/officeart/2005/8/layout/hList1"/>
    <dgm:cxn modelId="{21323760-6513-4B34-8BB5-D09F46AA9A35}" type="presOf" srcId="{DD694A7D-58F6-4346-B08E-2D08F01AC40C}" destId="{C5559CE3-26BC-4377-BE21-4D88C453334D}" srcOrd="0" destOrd="5" presId="urn:microsoft.com/office/officeart/2005/8/layout/hList1"/>
    <dgm:cxn modelId="{F5EB9A42-B1D4-4954-9772-291E51B2A463}" srcId="{9876F182-B12C-48CD-969F-36DAAF28E1E8}" destId="{0DB1193A-68A2-41BC-AB28-39098EF2B4F8}" srcOrd="3" destOrd="0" parTransId="{BDCD81A5-2075-4280-BF69-019FA3EE8154}" sibTransId="{9B114139-E413-470E-A826-97F2495CDF9C}"/>
    <dgm:cxn modelId="{0BE54872-E421-4F5B-9DAD-18F15F253F0B}" type="presOf" srcId="{6D126140-DB83-4B0D-AA29-03EB0FE3F8BF}" destId="{40E7FCBA-F867-4193-9A88-FE96A71A184F}" srcOrd="0" destOrd="0" presId="urn:microsoft.com/office/officeart/2005/8/layout/hList1"/>
    <dgm:cxn modelId="{912BFC75-8344-4068-B023-192737193E6A}" type="presOf" srcId="{35883698-DC2B-4AA4-8153-DB01F7F608B2}" destId="{002E72AF-4E92-4B9D-AE76-C77B8132B34B}" srcOrd="0" destOrd="0" presId="urn:microsoft.com/office/officeart/2005/8/layout/hList1"/>
    <dgm:cxn modelId="{C5B41257-C11B-49C7-BF60-930A595F982F}" srcId="{12B70F8E-C400-40BD-B215-43129C2C6BC3}" destId="{35883698-DC2B-4AA4-8153-DB01F7F608B2}" srcOrd="0" destOrd="0" parTransId="{06B8182A-0549-4957-8E7A-D557DCB8276D}" sibTransId="{2678DC17-686A-43E7-82D8-89728C0D7593}"/>
    <dgm:cxn modelId="{E0D3C77A-8465-443E-8032-28EEC1151208}" type="presOf" srcId="{2BA1AD35-C0A8-48C4-B246-78504767C831}" destId="{C5559CE3-26BC-4377-BE21-4D88C453334D}" srcOrd="0" destOrd="1" presId="urn:microsoft.com/office/officeart/2005/8/layout/hList1"/>
    <dgm:cxn modelId="{D4AFA47B-6647-4A9A-873C-777E75129D23}" srcId="{9876F182-B12C-48CD-969F-36DAAF28E1E8}" destId="{DD694A7D-58F6-4346-B08E-2D08F01AC40C}" srcOrd="2" destOrd="0" parTransId="{40241FF7-8981-48F7-803B-CF1805650020}" sibTransId="{86247F6C-602E-4114-92E0-00B3E50FA217}"/>
    <dgm:cxn modelId="{9A87657F-93C3-427C-BA26-3622AEE2F420}" type="presOf" srcId="{00F055A9-C583-46CC-A482-6382310BA819}" destId="{C5559CE3-26BC-4377-BE21-4D88C453334D}" srcOrd="0" destOrd="0" presId="urn:microsoft.com/office/officeart/2005/8/layout/hList1"/>
    <dgm:cxn modelId="{7D92DDA9-CF3E-4664-A1A4-B10582B939E6}" srcId="{9876F182-B12C-48CD-969F-36DAAF28E1E8}" destId="{00F055A9-C583-46CC-A482-6382310BA819}" srcOrd="0" destOrd="0" parTransId="{D59DA9EC-2EEA-47F9-900D-6B7CB98898DF}" sibTransId="{323A28F6-BD24-476C-829C-74F891D0154D}"/>
    <dgm:cxn modelId="{B8140BB0-AA8F-4D57-A1D0-27C094350616}" srcId="{6D126140-DB83-4B0D-AA29-03EB0FE3F8BF}" destId="{9876F182-B12C-48CD-969F-36DAAF28E1E8}" srcOrd="0" destOrd="0" parTransId="{8757D304-8E20-4667-9314-DA636104B4A6}" sibTransId="{2D9F8EA6-D203-4880-8A30-9656F0DD6AAA}"/>
    <dgm:cxn modelId="{610255B2-CB9B-476D-8C26-11A4AD848B11}" type="presOf" srcId="{36711289-2993-4BB4-BE93-EA85C7C9919D}" destId="{C5559CE3-26BC-4377-BE21-4D88C453334D}" srcOrd="0" destOrd="4" presId="urn:microsoft.com/office/officeart/2005/8/layout/hList1"/>
    <dgm:cxn modelId="{6632D7B6-1E5E-4052-9E94-94A3F0841C9D}" srcId="{12B70F8E-C400-40BD-B215-43129C2C6BC3}" destId="{909091D0-12ED-4788-896C-EA6C3A0A6128}" srcOrd="1" destOrd="0" parTransId="{4FF95C98-18D0-49B0-8CFE-4FB5D90644B7}" sibTransId="{CEE57964-5F21-4F34-8F57-63AAEE4BD9C2}"/>
    <dgm:cxn modelId="{E5B721BA-E6FE-4B3E-992D-DA8DC25F321D}" srcId="{9876F182-B12C-48CD-969F-36DAAF28E1E8}" destId="{36711289-2993-4BB4-BE93-EA85C7C9919D}" srcOrd="1" destOrd="0" parTransId="{DD26223C-BE3A-4CDC-A1DC-F073AC8499FB}" sibTransId="{F30747FC-65EF-46FB-88A1-CA74B745AAEE}"/>
    <dgm:cxn modelId="{10964CBA-F930-462B-A877-A446321ECC8A}" type="presOf" srcId="{0DB1193A-68A2-41BC-AB28-39098EF2B4F8}" destId="{C5559CE3-26BC-4377-BE21-4D88C453334D}" srcOrd="0" destOrd="6" presId="urn:microsoft.com/office/officeart/2005/8/layout/hList1"/>
    <dgm:cxn modelId="{2BCC26C7-5663-459C-9F93-930EEAE452AA}" srcId="{6D126140-DB83-4B0D-AA29-03EB0FE3F8BF}" destId="{12B70F8E-C400-40BD-B215-43129C2C6BC3}" srcOrd="1" destOrd="0" parTransId="{76657364-E193-42A3-A090-967815674C52}" sibTransId="{61AE616B-31F2-4997-A246-0209B7C4EA68}"/>
    <dgm:cxn modelId="{C9AE1ACC-4762-4EAE-8ABD-38CCBB0A94CB}" type="presOf" srcId="{9876F182-B12C-48CD-969F-36DAAF28E1E8}" destId="{36BD02AC-49AB-4C20-92C5-DD1BC49F595B}" srcOrd="0" destOrd="0" presId="urn:microsoft.com/office/officeart/2005/8/layout/hList1"/>
    <dgm:cxn modelId="{6144A8E9-70BD-4656-BAEC-A5EE8D4ACED9}" srcId="{00F055A9-C583-46CC-A482-6382310BA819}" destId="{2BA1AD35-C0A8-48C4-B246-78504767C831}" srcOrd="0" destOrd="0" parTransId="{7E58BDE5-B057-4882-85A9-90AC3C4F9C28}" sibTransId="{40934740-D9E6-44FC-8F0B-F25841822479}"/>
    <dgm:cxn modelId="{9A02ABEB-2925-49F2-85FF-EF89F61AD18F}" type="presOf" srcId="{909091D0-12ED-4788-896C-EA6C3A0A6128}" destId="{002E72AF-4E92-4B9D-AE76-C77B8132B34B}" srcOrd="0" destOrd="1" presId="urn:microsoft.com/office/officeart/2005/8/layout/hList1"/>
    <dgm:cxn modelId="{72714AEC-6147-42AC-B08C-0F172B812527}" type="presOf" srcId="{5A65FC98-BBC1-420D-97DA-8B19EB4264C2}" destId="{C5559CE3-26BC-4377-BE21-4D88C453334D}" srcOrd="0" destOrd="2" presId="urn:microsoft.com/office/officeart/2005/8/layout/hList1"/>
    <dgm:cxn modelId="{0678CAFE-AAB4-46B4-A27B-E62BCB3C88DC}" srcId="{00F055A9-C583-46CC-A482-6382310BA819}" destId="{32CC48A2-C37D-4B0C-8495-C1FD352F69F3}" srcOrd="2" destOrd="0" parTransId="{1A5E0747-C6A8-4A4B-A291-29F6097AE181}" sibTransId="{84BD013D-3ED7-4895-AC6E-124229A2A08F}"/>
    <dgm:cxn modelId="{15B7A381-F55D-4034-91CE-D518640970FD}" type="presParOf" srcId="{40E7FCBA-F867-4193-9A88-FE96A71A184F}" destId="{760EE303-DD40-474A-A9D2-71ACC283FAC8}" srcOrd="0" destOrd="0" presId="urn:microsoft.com/office/officeart/2005/8/layout/hList1"/>
    <dgm:cxn modelId="{6B420A66-3237-4B4F-9707-174D7AC46718}" type="presParOf" srcId="{760EE303-DD40-474A-A9D2-71ACC283FAC8}" destId="{36BD02AC-49AB-4C20-92C5-DD1BC49F595B}" srcOrd="0" destOrd="0" presId="urn:microsoft.com/office/officeart/2005/8/layout/hList1"/>
    <dgm:cxn modelId="{36583C50-8869-459D-BDA3-A3C76EAD4B5B}" type="presParOf" srcId="{760EE303-DD40-474A-A9D2-71ACC283FAC8}" destId="{C5559CE3-26BC-4377-BE21-4D88C453334D}" srcOrd="1" destOrd="0" presId="urn:microsoft.com/office/officeart/2005/8/layout/hList1"/>
    <dgm:cxn modelId="{57C995E4-5DC2-4CAC-AE9D-126A7CF93AA8}" type="presParOf" srcId="{40E7FCBA-F867-4193-9A88-FE96A71A184F}" destId="{E419BF25-971E-4FC3-BD78-271A4ED768DE}" srcOrd="1" destOrd="0" presId="urn:microsoft.com/office/officeart/2005/8/layout/hList1"/>
    <dgm:cxn modelId="{51EFA1AA-C552-4595-ADD8-6E4648EADF6D}" type="presParOf" srcId="{40E7FCBA-F867-4193-9A88-FE96A71A184F}" destId="{DDB72461-E581-4CB2-84BF-659E7EC0856D}" srcOrd="2" destOrd="0" presId="urn:microsoft.com/office/officeart/2005/8/layout/hList1"/>
    <dgm:cxn modelId="{E660CB61-9968-428D-A5FE-A5DACB9E0F8D}" type="presParOf" srcId="{DDB72461-E581-4CB2-84BF-659E7EC0856D}" destId="{3A2C991B-495B-42B3-BDA3-B9510350F487}" srcOrd="0" destOrd="0" presId="urn:microsoft.com/office/officeart/2005/8/layout/hList1"/>
    <dgm:cxn modelId="{07200F0D-8745-4C37-A4C0-A2BA3DFCB8A9}" type="presParOf" srcId="{DDB72461-E581-4CB2-84BF-659E7EC0856D}" destId="{002E72AF-4E92-4B9D-AE76-C77B8132B34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27A050-5361-40C5-A06A-A15D50813BC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4F45C36B-3A2B-4B13-9712-49E8B48A7C50}">
      <dgm:prSet phldrT="[Text]" custT="1"/>
      <dgm:spPr/>
      <dgm:t>
        <a:bodyPr/>
        <a:lstStyle/>
        <a:p>
          <a:r>
            <a:rPr lang="en-GB" sz="1100" b="1" noProof="0" dirty="0"/>
            <a:t>EU Antidiscrimination law</a:t>
          </a:r>
        </a:p>
      </dgm:t>
    </dgm:pt>
    <dgm:pt modelId="{D9D65EAB-CEF7-4A84-B193-0F03C03C7E4E}" type="parTrans" cxnId="{CC14F53F-2A75-4682-9166-6160F7DADB60}">
      <dgm:prSet/>
      <dgm:spPr/>
      <dgm:t>
        <a:bodyPr/>
        <a:lstStyle/>
        <a:p>
          <a:endParaRPr lang="es-ES" sz="2800"/>
        </a:p>
      </dgm:t>
    </dgm:pt>
    <dgm:pt modelId="{5CC29FC0-5787-44AE-BD4A-8082C24C0CF3}" type="sibTrans" cxnId="{CC14F53F-2A75-4682-9166-6160F7DADB60}">
      <dgm:prSet/>
      <dgm:spPr/>
      <dgm:t>
        <a:bodyPr/>
        <a:lstStyle/>
        <a:p>
          <a:endParaRPr lang="es-ES" sz="2800"/>
        </a:p>
      </dgm:t>
    </dgm:pt>
    <dgm:pt modelId="{9FE9D81D-5016-4F72-AF71-EB22B6E43D88}">
      <dgm:prSet phldrT="[Text]" custT="1"/>
      <dgm:spPr/>
      <dgm:t>
        <a:bodyPr/>
        <a:lstStyle/>
        <a:p>
          <a:r>
            <a:rPr lang="en-GB" sz="1100" b="1" noProof="0" dirty="0"/>
            <a:t>EU General Data Protection Regulation</a:t>
          </a:r>
        </a:p>
      </dgm:t>
    </dgm:pt>
    <dgm:pt modelId="{BEDD6F5F-7979-43BE-9373-75F712C62D59}" type="parTrans" cxnId="{C403CE05-E87F-4787-8507-18DA6EBCA76A}">
      <dgm:prSet/>
      <dgm:spPr/>
      <dgm:t>
        <a:bodyPr/>
        <a:lstStyle/>
        <a:p>
          <a:endParaRPr lang="es-ES" sz="2800"/>
        </a:p>
      </dgm:t>
    </dgm:pt>
    <dgm:pt modelId="{C8D37832-5820-4125-8B8B-BA220A58ECB0}" type="sibTrans" cxnId="{C403CE05-E87F-4787-8507-18DA6EBCA76A}">
      <dgm:prSet/>
      <dgm:spPr/>
      <dgm:t>
        <a:bodyPr/>
        <a:lstStyle/>
        <a:p>
          <a:endParaRPr lang="es-ES" sz="2800"/>
        </a:p>
      </dgm:t>
    </dgm:pt>
    <dgm:pt modelId="{3F728CE8-8ACE-4C0F-B0B7-0AA9D81E87E7}">
      <dgm:prSet phldrT="[Text]" custT="1"/>
      <dgm:spPr/>
      <dgm:t>
        <a:bodyPr/>
        <a:lstStyle/>
        <a:p>
          <a:r>
            <a:rPr lang="en-GB" sz="1100" b="1" noProof="0" dirty="0"/>
            <a:t>EU Artificial Intelligence Act</a:t>
          </a:r>
        </a:p>
      </dgm:t>
    </dgm:pt>
    <dgm:pt modelId="{E52B99C7-68F6-4466-8211-BDAC3335CD6E}" type="parTrans" cxnId="{9BC9A65F-BAB1-462F-94F2-DEF986E11BCB}">
      <dgm:prSet/>
      <dgm:spPr/>
      <dgm:t>
        <a:bodyPr/>
        <a:lstStyle/>
        <a:p>
          <a:endParaRPr lang="es-ES" sz="2800"/>
        </a:p>
      </dgm:t>
    </dgm:pt>
    <dgm:pt modelId="{9C7790CB-88F7-4EF7-A243-DA96F5B82BAF}" type="sibTrans" cxnId="{9BC9A65F-BAB1-462F-94F2-DEF986E11BCB}">
      <dgm:prSet/>
      <dgm:spPr/>
      <dgm:t>
        <a:bodyPr/>
        <a:lstStyle/>
        <a:p>
          <a:endParaRPr lang="es-ES" sz="2800"/>
        </a:p>
      </dgm:t>
    </dgm:pt>
    <dgm:pt modelId="{5A8B4B76-7F02-45EE-B109-E7E380C1B56E}">
      <dgm:prSet phldrT="[Text]" custT="1"/>
      <dgm:spPr/>
      <dgm:t>
        <a:bodyPr/>
        <a:lstStyle/>
        <a:p>
          <a:r>
            <a:rPr lang="en-GB" sz="1100" noProof="0" dirty="0">
              <a:latin typeface="Aptos" panose="020B0004020202020204" pitchFamily="34" charset="0"/>
            </a:rPr>
            <a:t>Art. 19 </a:t>
          </a:r>
          <a:r>
            <a:rPr lang="en-GB" sz="1100" b="0" i="0" noProof="0" dirty="0"/>
            <a:t>Treaty on the Functioning of the European Union (take action)</a:t>
          </a:r>
          <a:endParaRPr lang="en-GB" sz="1100" noProof="0" dirty="0"/>
        </a:p>
      </dgm:t>
    </dgm:pt>
    <dgm:pt modelId="{DB8AE7F1-0E7F-40F5-9982-42BAB133E853}" type="parTrans" cxnId="{7E874CD5-03CF-4401-9A0D-D2AFA1FFF9E0}">
      <dgm:prSet/>
      <dgm:spPr/>
      <dgm:t>
        <a:bodyPr/>
        <a:lstStyle/>
        <a:p>
          <a:endParaRPr lang="es-ES" sz="2800"/>
        </a:p>
      </dgm:t>
    </dgm:pt>
    <dgm:pt modelId="{8118D46E-C86B-4735-8C21-BB5693D87183}" type="sibTrans" cxnId="{7E874CD5-03CF-4401-9A0D-D2AFA1FFF9E0}">
      <dgm:prSet/>
      <dgm:spPr/>
      <dgm:t>
        <a:bodyPr/>
        <a:lstStyle/>
        <a:p>
          <a:endParaRPr lang="es-ES" sz="2800"/>
        </a:p>
      </dgm:t>
    </dgm:pt>
    <dgm:pt modelId="{996ED756-D9B0-48C6-8DED-7D04B1FAC998}">
      <dgm:prSet phldrT="[Text]" custT="1"/>
      <dgm:spPr/>
      <dgm:t>
        <a:bodyPr/>
        <a:lstStyle/>
        <a:p>
          <a:r>
            <a:rPr lang="en-GB" sz="1100" noProof="0" dirty="0">
              <a:latin typeface="Aptos" panose="020B0004020202020204" pitchFamily="34" charset="0"/>
            </a:rPr>
            <a:t>Art. 21 Charter of Fundamental Rights of the European Union (prohibition) </a:t>
          </a:r>
          <a:endParaRPr lang="en-GB" sz="1100" noProof="0" dirty="0"/>
        </a:p>
      </dgm:t>
    </dgm:pt>
    <dgm:pt modelId="{0CD7A412-0275-4C0F-B460-11085F040301}" type="parTrans" cxnId="{81EC7381-6296-4AD9-8B1A-014244DD1CD5}">
      <dgm:prSet/>
      <dgm:spPr/>
      <dgm:t>
        <a:bodyPr/>
        <a:lstStyle/>
        <a:p>
          <a:endParaRPr lang="es-ES" sz="2800"/>
        </a:p>
      </dgm:t>
    </dgm:pt>
    <dgm:pt modelId="{B41E13F9-7C44-4FD4-82D7-10459BEF2150}" type="sibTrans" cxnId="{81EC7381-6296-4AD9-8B1A-014244DD1CD5}">
      <dgm:prSet/>
      <dgm:spPr/>
      <dgm:t>
        <a:bodyPr/>
        <a:lstStyle/>
        <a:p>
          <a:endParaRPr lang="es-ES" sz="2800"/>
        </a:p>
      </dgm:t>
    </dgm:pt>
    <dgm:pt modelId="{8CD6E88D-FF1B-4F22-9A39-7A14B3F9D4C5}">
      <dgm:prSet phldrT="[Text]" custT="1"/>
      <dgm:spPr/>
      <dgm:t>
        <a:bodyPr/>
        <a:lstStyle/>
        <a:p>
          <a:r>
            <a:rPr lang="en-GB" sz="1100" noProof="0" dirty="0">
              <a:latin typeface="Aptos" panose="020B0004020202020204" pitchFamily="34" charset="0"/>
            </a:rPr>
            <a:t> Directive 2000/43/CE;  Directive 2000/78/CE;  Directive 2004/113/CE; Directive 2006/54/CE…</a:t>
          </a:r>
          <a:endParaRPr lang="en-GB" sz="1100" noProof="0" dirty="0"/>
        </a:p>
      </dgm:t>
    </dgm:pt>
    <dgm:pt modelId="{EA61173C-598A-4E18-89AA-EA8A650658A1}" type="parTrans" cxnId="{87461937-9C60-4CEE-9CC6-D8CD605C775D}">
      <dgm:prSet/>
      <dgm:spPr/>
      <dgm:t>
        <a:bodyPr/>
        <a:lstStyle/>
        <a:p>
          <a:endParaRPr lang="es-ES" sz="2800"/>
        </a:p>
      </dgm:t>
    </dgm:pt>
    <dgm:pt modelId="{F8680447-61D4-45DF-B034-F0EAF18516D7}" type="sibTrans" cxnId="{87461937-9C60-4CEE-9CC6-D8CD605C775D}">
      <dgm:prSet/>
      <dgm:spPr/>
      <dgm:t>
        <a:bodyPr/>
        <a:lstStyle/>
        <a:p>
          <a:endParaRPr lang="es-ES" sz="2800"/>
        </a:p>
      </dgm:t>
    </dgm:pt>
    <dgm:pt modelId="{17491038-A76D-4739-845C-3B098009C157}">
      <dgm:prSet phldrT="[Text]" custT="1"/>
      <dgm:spPr/>
      <dgm:t>
        <a:bodyPr/>
        <a:lstStyle/>
        <a:p>
          <a:r>
            <a:rPr lang="en-GB" sz="1100" noProof="0" dirty="0"/>
            <a:t>Art. 5.d (personal data should be accurate)</a:t>
          </a:r>
        </a:p>
      </dgm:t>
    </dgm:pt>
    <dgm:pt modelId="{A2FEB64A-A72D-4E14-A4B7-ECC800504952}" type="parTrans" cxnId="{6C5009AF-4F9D-4065-8DA3-D4AEC8BE59CA}">
      <dgm:prSet/>
      <dgm:spPr/>
      <dgm:t>
        <a:bodyPr/>
        <a:lstStyle/>
        <a:p>
          <a:endParaRPr lang="es-ES" sz="2800"/>
        </a:p>
      </dgm:t>
    </dgm:pt>
    <dgm:pt modelId="{D67AAA67-1068-4CE4-BFED-87C4E89AA988}" type="sibTrans" cxnId="{6C5009AF-4F9D-4065-8DA3-D4AEC8BE59CA}">
      <dgm:prSet/>
      <dgm:spPr/>
      <dgm:t>
        <a:bodyPr/>
        <a:lstStyle/>
        <a:p>
          <a:endParaRPr lang="es-ES" sz="2800"/>
        </a:p>
      </dgm:t>
    </dgm:pt>
    <dgm:pt modelId="{62FB4604-20C0-423C-9456-CCE86D757768}">
      <dgm:prSet phldrT="[Text]" custT="1"/>
      <dgm:spPr/>
      <dgm:t>
        <a:bodyPr/>
        <a:lstStyle/>
        <a:p>
          <a:r>
            <a:rPr lang="en-GB" sz="1100" noProof="0" dirty="0"/>
            <a:t>Data subject rights (Art. 15-22)</a:t>
          </a:r>
        </a:p>
      </dgm:t>
    </dgm:pt>
    <dgm:pt modelId="{C6A58DC0-A85F-46AD-BAF2-38F37F9D6FE6}" type="parTrans" cxnId="{5EAE4B2C-92EA-49D1-8277-32C409591930}">
      <dgm:prSet/>
      <dgm:spPr/>
      <dgm:t>
        <a:bodyPr/>
        <a:lstStyle/>
        <a:p>
          <a:endParaRPr lang="es-ES" sz="2800"/>
        </a:p>
      </dgm:t>
    </dgm:pt>
    <dgm:pt modelId="{CCBD2C61-A561-4433-AAB6-C74923F362FF}" type="sibTrans" cxnId="{5EAE4B2C-92EA-49D1-8277-32C409591930}">
      <dgm:prSet/>
      <dgm:spPr/>
      <dgm:t>
        <a:bodyPr/>
        <a:lstStyle/>
        <a:p>
          <a:endParaRPr lang="es-ES" sz="2800"/>
        </a:p>
      </dgm:t>
    </dgm:pt>
    <dgm:pt modelId="{DD747258-1D71-4144-9A3D-26307DC3E939}">
      <dgm:prSet phldrT="[Text]" custT="1"/>
      <dgm:spPr/>
      <dgm:t>
        <a:bodyPr/>
        <a:lstStyle/>
        <a:p>
          <a:r>
            <a:rPr lang="es-ES" sz="1100" b="0" dirty="0">
              <a:latin typeface="Aptos" panose="020B0004020202020204" pitchFamily="34" charset="0"/>
            </a:rPr>
            <a:t>Art. 13.2.f, 14.2.g y 15.1.h </a:t>
          </a:r>
          <a:r>
            <a:rPr lang="en-GB" sz="1100" b="0" noProof="0" dirty="0">
              <a:latin typeface="Aptos" panose="020B0004020202020204" pitchFamily="34" charset="0"/>
            </a:rPr>
            <a:t>RGPD (information to the data subject)</a:t>
          </a:r>
          <a:endParaRPr lang="en-GB" sz="1100" b="0" noProof="0" dirty="0"/>
        </a:p>
      </dgm:t>
    </dgm:pt>
    <dgm:pt modelId="{3F9366A4-2FFE-49DC-925F-64E61D2175E3}" type="parTrans" cxnId="{5E8DEC24-B0B3-471F-BBEB-C8D3C2B79508}">
      <dgm:prSet/>
      <dgm:spPr/>
      <dgm:t>
        <a:bodyPr/>
        <a:lstStyle/>
        <a:p>
          <a:endParaRPr lang="es-ES" sz="2800"/>
        </a:p>
      </dgm:t>
    </dgm:pt>
    <dgm:pt modelId="{7236C7B5-4C72-4FC1-B2C5-6AB16BA6F704}" type="sibTrans" cxnId="{5E8DEC24-B0B3-471F-BBEB-C8D3C2B79508}">
      <dgm:prSet/>
      <dgm:spPr/>
      <dgm:t>
        <a:bodyPr/>
        <a:lstStyle/>
        <a:p>
          <a:endParaRPr lang="es-ES" sz="2800"/>
        </a:p>
      </dgm:t>
    </dgm:pt>
    <dgm:pt modelId="{2196FC7D-AB38-4837-9460-791E4C420D70}">
      <dgm:prSet phldrT="[Text]" custT="1"/>
      <dgm:spPr/>
      <dgm:t>
        <a:bodyPr/>
        <a:lstStyle/>
        <a:p>
          <a:r>
            <a:rPr lang="en-GB" sz="1100" b="0" noProof="0" dirty="0"/>
            <a:t>Recital 71 (automated processing </a:t>
          </a:r>
          <a:r>
            <a:rPr lang="en-US" sz="1100" b="0" i="0" dirty="0"/>
            <a:t>should include specific information to the data subject; </a:t>
          </a:r>
          <a:r>
            <a:rPr lang="en-GB" sz="1100" b="0" noProof="0" dirty="0"/>
            <a:t>technical and organisational measures to correct inaccuracies)</a:t>
          </a:r>
        </a:p>
      </dgm:t>
    </dgm:pt>
    <dgm:pt modelId="{67D0CE9F-2FA7-4B8D-82C6-F6484C75E2C0}" type="parTrans" cxnId="{B60185CF-0810-4807-ACA7-0141DA82CAA1}">
      <dgm:prSet/>
      <dgm:spPr/>
      <dgm:t>
        <a:bodyPr/>
        <a:lstStyle/>
        <a:p>
          <a:endParaRPr lang="es-ES" sz="2800"/>
        </a:p>
      </dgm:t>
    </dgm:pt>
    <dgm:pt modelId="{49BFF836-2BA6-4189-8709-C6BAF6B32E3E}" type="sibTrans" cxnId="{B60185CF-0810-4807-ACA7-0141DA82CAA1}">
      <dgm:prSet/>
      <dgm:spPr/>
      <dgm:t>
        <a:bodyPr/>
        <a:lstStyle/>
        <a:p>
          <a:endParaRPr lang="es-ES" sz="2800"/>
        </a:p>
      </dgm:t>
    </dgm:pt>
    <dgm:pt modelId="{9C6DC428-18E4-4547-BBCD-4F97E206C5FA}">
      <dgm:prSet phldrT="[Text]" custT="1"/>
      <dgm:spPr/>
      <dgm:t>
        <a:bodyPr/>
        <a:lstStyle/>
        <a:p>
          <a:r>
            <a:rPr lang="en-GB" sz="1100" noProof="0" dirty="0"/>
            <a:t>Article 9 (prohibition to process special categories of data)</a:t>
          </a:r>
        </a:p>
      </dgm:t>
    </dgm:pt>
    <dgm:pt modelId="{ABE95E04-DF68-4F4E-AFAF-0C87F363181F}" type="parTrans" cxnId="{4C470D71-8134-4897-AF9B-C425F3253936}">
      <dgm:prSet/>
      <dgm:spPr/>
      <dgm:t>
        <a:bodyPr/>
        <a:lstStyle/>
        <a:p>
          <a:endParaRPr lang="es-ES" sz="2800"/>
        </a:p>
      </dgm:t>
    </dgm:pt>
    <dgm:pt modelId="{BBE1E3DD-4C6E-4827-92C0-47E60207A34B}" type="sibTrans" cxnId="{4C470D71-8134-4897-AF9B-C425F3253936}">
      <dgm:prSet/>
      <dgm:spPr/>
      <dgm:t>
        <a:bodyPr/>
        <a:lstStyle/>
        <a:p>
          <a:endParaRPr lang="es-ES" sz="2800"/>
        </a:p>
      </dgm:t>
    </dgm:pt>
    <dgm:pt modelId="{5386427F-13AE-4CF2-8A63-FFBE764D470D}">
      <dgm:prSet phldrT="[Text]" custT="1"/>
      <dgm:spPr/>
      <dgm:t>
        <a:bodyPr/>
        <a:lstStyle/>
        <a:p>
          <a:r>
            <a:rPr lang="en-GB" sz="1100" noProof="0" dirty="0"/>
            <a:t>Art. 22 (right to not to be subject to solely automated decision making)</a:t>
          </a:r>
        </a:p>
      </dgm:t>
    </dgm:pt>
    <dgm:pt modelId="{8A07FC32-E9A3-4C00-A0C8-EFB35E47B4A3}" type="parTrans" cxnId="{5CD023E0-6C46-40FE-A2EF-A0EF12667B39}">
      <dgm:prSet/>
      <dgm:spPr/>
      <dgm:t>
        <a:bodyPr/>
        <a:lstStyle/>
        <a:p>
          <a:endParaRPr lang="es-ES" sz="2800"/>
        </a:p>
      </dgm:t>
    </dgm:pt>
    <dgm:pt modelId="{CF40D0C6-FCEB-40C8-A807-418A7AC3B5A6}" type="sibTrans" cxnId="{5CD023E0-6C46-40FE-A2EF-A0EF12667B39}">
      <dgm:prSet/>
      <dgm:spPr/>
      <dgm:t>
        <a:bodyPr/>
        <a:lstStyle/>
        <a:p>
          <a:endParaRPr lang="es-ES" sz="2800"/>
        </a:p>
      </dgm:t>
    </dgm:pt>
    <dgm:pt modelId="{5C3EC109-01CE-4ECB-A53A-8825B2F4C16B}">
      <dgm:prSet phldrT="[Text]" custT="1"/>
      <dgm:spPr/>
      <dgm:t>
        <a:bodyPr/>
        <a:lstStyle/>
        <a:p>
          <a:r>
            <a:rPr lang="en-GB" sz="1100" noProof="0" dirty="0"/>
            <a:t>Art. 10 (obligations regarding data quality)                     Art. 10.5 (enabling to process special categories of data to detect and correct biases</a:t>
          </a:r>
        </a:p>
      </dgm:t>
    </dgm:pt>
    <dgm:pt modelId="{39AC9C4B-76D7-4626-AB54-D808981A53D9}" type="parTrans" cxnId="{709340DD-8BD6-4A2C-971C-2CCB9BD1A20B}">
      <dgm:prSet/>
      <dgm:spPr/>
      <dgm:t>
        <a:bodyPr/>
        <a:lstStyle/>
        <a:p>
          <a:endParaRPr lang="es-ES" sz="2800"/>
        </a:p>
      </dgm:t>
    </dgm:pt>
    <dgm:pt modelId="{E1F9D1F3-9059-4D02-B08B-EC8554863236}" type="sibTrans" cxnId="{709340DD-8BD6-4A2C-971C-2CCB9BD1A20B}">
      <dgm:prSet/>
      <dgm:spPr/>
      <dgm:t>
        <a:bodyPr/>
        <a:lstStyle/>
        <a:p>
          <a:endParaRPr lang="es-ES" sz="2800"/>
        </a:p>
      </dgm:t>
    </dgm:pt>
    <dgm:pt modelId="{D1757FF3-F6B4-40C0-83D6-59AB4D0CB374}">
      <dgm:prSet phldrT="[Text]" custT="1"/>
      <dgm:spPr/>
      <dgm:t>
        <a:bodyPr/>
        <a:lstStyle/>
        <a:p>
          <a:r>
            <a:rPr lang="en-GB" sz="1100" noProof="0" dirty="0"/>
            <a:t>Article 86 (right to obtain clear and meaningful explanations)</a:t>
          </a:r>
        </a:p>
      </dgm:t>
    </dgm:pt>
    <dgm:pt modelId="{90D56F1F-5D01-46BF-8E1C-9CC311DB7A0D}" type="parTrans" cxnId="{64F75B50-5077-4CBE-A667-B41F3245D2C4}">
      <dgm:prSet/>
      <dgm:spPr/>
      <dgm:t>
        <a:bodyPr/>
        <a:lstStyle/>
        <a:p>
          <a:endParaRPr lang="es-ES" sz="2800"/>
        </a:p>
      </dgm:t>
    </dgm:pt>
    <dgm:pt modelId="{5BB8799D-CBA4-420C-A8FC-181231099996}" type="sibTrans" cxnId="{64F75B50-5077-4CBE-A667-B41F3245D2C4}">
      <dgm:prSet/>
      <dgm:spPr/>
      <dgm:t>
        <a:bodyPr/>
        <a:lstStyle/>
        <a:p>
          <a:endParaRPr lang="es-ES" sz="2800"/>
        </a:p>
      </dgm:t>
    </dgm:pt>
    <dgm:pt modelId="{EA70B245-5E27-4BE3-9E88-8A580E93B505}">
      <dgm:prSet phldrT="[Text]" custT="1"/>
      <dgm:spPr/>
      <dgm:t>
        <a:bodyPr/>
        <a:lstStyle/>
        <a:p>
          <a:r>
            <a:rPr lang="en-GB" sz="1100" noProof="0" dirty="0"/>
            <a:t>Art. 1 (ensure a high level of protection of </a:t>
          </a:r>
          <a:r>
            <a:rPr lang="en-GB" sz="1100" b="0" i="0" dirty="0"/>
            <a:t>fundamental rights)</a:t>
          </a:r>
          <a:endParaRPr lang="en-GB" sz="1100" noProof="0" dirty="0"/>
        </a:p>
      </dgm:t>
    </dgm:pt>
    <dgm:pt modelId="{2EA04D84-8ED7-4233-AA9B-B5C2B1560490}" type="parTrans" cxnId="{B1650267-87FB-4643-9931-6454B60A28D6}">
      <dgm:prSet/>
      <dgm:spPr/>
      <dgm:t>
        <a:bodyPr/>
        <a:lstStyle/>
        <a:p>
          <a:endParaRPr lang="es-ES" sz="2800"/>
        </a:p>
      </dgm:t>
    </dgm:pt>
    <dgm:pt modelId="{C51A739D-AED4-41BF-9D63-795FF10E0F16}" type="sibTrans" cxnId="{B1650267-87FB-4643-9931-6454B60A28D6}">
      <dgm:prSet/>
      <dgm:spPr/>
      <dgm:t>
        <a:bodyPr/>
        <a:lstStyle/>
        <a:p>
          <a:endParaRPr lang="es-ES" sz="2800"/>
        </a:p>
      </dgm:t>
    </dgm:pt>
    <dgm:pt modelId="{57B18EBA-A877-4246-8713-6F6C0A77CD8A}">
      <dgm:prSet phldrT="[Text]" custT="1"/>
      <dgm:spPr/>
      <dgm:t>
        <a:bodyPr/>
        <a:lstStyle/>
        <a:p>
          <a:r>
            <a:rPr lang="en-GB" sz="1100" b="0" i="0" dirty="0"/>
            <a:t>Protection according to risk (prohibited, high risk, systemic risk, transparency obligations)  </a:t>
          </a:r>
          <a:endParaRPr lang="en-GB" sz="1100" noProof="0" dirty="0"/>
        </a:p>
      </dgm:t>
    </dgm:pt>
    <dgm:pt modelId="{4183BB78-3493-4DF5-AAE7-6DC9CDEE08DD}" type="parTrans" cxnId="{D4AE7CB0-F9BB-4F19-87C1-3670AA004461}">
      <dgm:prSet/>
      <dgm:spPr/>
      <dgm:t>
        <a:bodyPr/>
        <a:lstStyle/>
        <a:p>
          <a:endParaRPr lang="es-ES" sz="2800"/>
        </a:p>
      </dgm:t>
    </dgm:pt>
    <dgm:pt modelId="{4B63A54B-E671-4EDA-8244-61806FE47DCC}" type="sibTrans" cxnId="{D4AE7CB0-F9BB-4F19-87C1-3670AA004461}">
      <dgm:prSet/>
      <dgm:spPr/>
      <dgm:t>
        <a:bodyPr/>
        <a:lstStyle/>
        <a:p>
          <a:endParaRPr lang="es-ES" sz="2800"/>
        </a:p>
      </dgm:t>
    </dgm:pt>
    <dgm:pt modelId="{A35B38F9-3726-400B-9081-7F95AACA06E7}">
      <dgm:prSet phldrT="[Text]" custT="1"/>
      <dgm:spPr/>
      <dgm:t>
        <a:bodyPr/>
        <a:lstStyle/>
        <a:p>
          <a:r>
            <a:rPr lang="en-GB" sz="1100" noProof="0" dirty="0"/>
            <a:t>Article 27 (Fundamental rights impact assessment for high-risk AI systems)</a:t>
          </a:r>
        </a:p>
      </dgm:t>
    </dgm:pt>
    <dgm:pt modelId="{92E10F11-7DE1-4FBE-B451-1B5F7829277F}" type="parTrans" cxnId="{AE51BCD8-92FE-4629-BE9F-004EE1D48EC1}">
      <dgm:prSet/>
      <dgm:spPr/>
      <dgm:t>
        <a:bodyPr/>
        <a:lstStyle/>
        <a:p>
          <a:endParaRPr lang="es-ES" sz="2800"/>
        </a:p>
      </dgm:t>
    </dgm:pt>
    <dgm:pt modelId="{0F18CEF3-0EC3-4D34-B1A6-2AF8F605E2EF}" type="sibTrans" cxnId="{AE51BCD8-92FE-4629-BE9F-004EE1D48EC1}">
      <dgm:prSet/>
      <dgm:spPr/>
      <dgm:t>
        <a:bodyPr/>
        <a:lstStyle/>
        <a:p>
          <a:endParaRPr lang="es-ES" sz="2800"/>
        </a:p>
      </dgm:t>
    </dgm:pt>
    <dgm:pt modelId="{3A375406-666D-4008-B1BE-07965644CC86}">
      <dgm:prSet phldrT="[Text]" custT="1"/>
      <dgm:spPr/>
      <dgm:t>
        <a:bodyPr/>
        <a:lstStyle/>
        <a:p>
          <a:r>
            <a:rPr lang="en-GB" sz="1100" noProof="0" dirty="0"/>
            <a:t>Article 57 (sandboxes)</a:t>
          </a:r>
        </a:p>
      </dgm:t>
    </dgm:pt>
    <dgm:pt modelId="{BE2B1133-91DD-4136-BCE4-169741129FF1}" type="parTrans" cxnId="{09B7300B-D9FE-4E75-A77F-8797F39A2524}">
      <dgm:prSet/>
      <dgm:spPr/>
      <dgm:t>
        <a:bodyPr/>
        <a:lstStyle/>
        <a:p>
          <a:endParaRPr lang="es-ES" sz="2800"/>
        </a:p>
      </dgm:t>
    </dgm:pt>
    <dgm:pt modelId="{D639643B-619B-497E-9334-9BEE78D32CA5}" type="sibTrans" cxnId="{09B7300B-D9FE-4E75-A77F-8797F39A2524}">
      <dgm:prSet/>
      <dgm:spPr/>
      <dgm:t>
        <a:bodyPr/>
        <a:lstStyle/>
        <a:p>
          <a:endParaRPr lang="es-ES" sz="2800"/>
        </a:p>
      </dgm:t>
    </dgm:pt>
    <dgm:pt modelId="{A5B12C9F-71A8-4074-A321-BBEB43A027DA}">
      <dgm:prSet phldrT="[Text]" custT="1"/>
      <dgm:spPr/>
      <dgm:t>
        <a:bodyPr/>
        <a:lstStyle/>
        <a:p>
          <a:r>
            <a:rPr lang="en-GB" sz="1100" noProof="0" dirty="0"/>
            <a:t>Article 71 (public database)</a:t>
          </a:r>
        </a:p>
      </dgm:t>
    </dgm:pt>
    <dgm:pt modelId="{2DDE0803-D1A2-4BB3-8A45-7CCAE8ABEF91}" type="parTrans" cxnId="{10ACE19F-E234-4674-B8E8-637EB6A42B1B}">
      <dgm:prSet/>
      <dgm:spPr/>
      <dgm:t>
        <a:bodyPr/>
        <a:lstStyle/>
        <a:p>
          <a:endParaRPr lang="es-ES" sz="2800"/>
        </a:p>
      </dgm:t>
    </dgm:pt>
    <dgm:pt modelId="{F57B4CFC-FE43-4A46-A2F8-494194F45A33}" type="sibTrans" cxnId="{10ACE19F-E234-4674-B8E8-637EB6A42B1B}">
      <dgm:prSet/>
      <dgm:spPr/>
      <dgm:t>
        <a:bodyPr/>
        <a:lstStyle/>
        <a:p>
          <a:endParaRPr lang="es-ES" sz="2800"/>
        </a:p>
      </dgm:t>
    </dgm:pt>
    <dgm:pt modelId="{1F1AABA1-F1B0-48FB-945F-135BF7CE762E}">
      <dgm:prSet phldrT="[Text]" custT="1"/>
      <dgm:spPr/>
      <dgm:t>
        <a:bodyPr/>
        <a:lstStyle/>
        <a:p>
          <a:r>
            <a:rPr lang="en-GB" sz="1100" noProof="0" dirty="0">
              <a:latin typeface="Aptos" panose="020B0004020202020204" pitchFamily="34" charset="0"/>
            </a:rPr>
            <a:t>Positive action  </a:t>
          </a:r>
          <a:endParaRPr lang="en-GB" sz="1100" noProof="0" dirty="0"/>
        </a:p>
      </dgm:t>
    </dgm:pt>
    <dgm:pt modelId="{F0C80E35-0688-45D4-ABDA-80261BA45C70}" type="parTrans" cxnId="{909B80DD-5C61-43F2-BFCF-BE3F0A246CDE}">
      <dgm:prSet/>
      <dgm:spPr/>
      <dgm:t>
        <a:bodyPr/>
        <a:lstStyle/>
        <a:p>
          <a:endParaRPr lang="es-ES" sz="2800"/>
        </a:p>
      </dgm:t>
    </dgm:pt>
    <dgm:pt modelId="{F5BBCC36-31DA-4CE9-A492-D5C1D1A96C10}" type="sibTrans" cxnId="{909B80DD-5C61-43F2-BFCF-BE3F0A246CDE}">
      <dgm:prSet/>
      <dgm:spPr/>
      <dgm:t>
        <a:bodyPr/>
        <a:lstStyle/>
        <a:p>
          <a:endParaRPr lang="es-ES" sz="2800"/>
        </a:p>
      </dgm:t>
    </dgm:pt>
    <dgm:pt modelId="{D5B518B8-BAF2-4E4D-A266-F595BA75E891}">
      <dgm:prSet phldrT="[Text]" custT="1"/>
      <dgm:spPr/>
      <dgm:t>
        <a:bodyPr/>
        <a:lstStyle/>
        <a:p>
          <a:r>
            <a:rPr lang="en-GB" sz="1100" noProof="0" dirty="0">
              <a:latin typeface="Aptos" panose="020B0004020202020204" pitchFamily="34" charset="0"/>
            </a:rPr>
            <a:t>Annex IV (Technical documentation relating potential discriminatory impacts (2.g)</a:t>
          </a:r>
          <a:endParaRPr lang="en-GB" sz="1100" noProof="0" dirty="0"/>
        </a:p>
      </dgm:t>
    </dgm:pt>
    <dgm:pt modelId="{724C6AAA-C67E-44C3-AA3E-C63E865AF3AC}" type="parTrans" cxnId="{0ED5285C-FA49-476F-AE32-07FFECD2B60D}">
      <dgm:prSet/>
      <dgm:spPr/>
      <dgm:t>
        <a:bodyPr/>
        <a:lstStyle/>
        <a:p>
          <a:endParaRPr lang="ca-ES" sz="2800"/>
        </a:p>
      </dgm:t>
    </dgm:pt>
    <dgm:pt modelId="{6722CC92-C040-47F1-9BB1-1F637AB29D19}" type="sibTrans" cxnId="{0ED5285C-FA49-476F-AE32-07FFECD2B60D}">
      <dgm:prSet/>
      <dgm:spPr/>
      <dgm:t>
        <a:bodyPr/>
        <a:lstStyle/>
        <a:p>
          <a:endParaRPr lang="ca-ES" sz="2800"/>
        </a:p>
      </dgm:t>
    </dgm:pt>
    <dgm:pt modelId="{F4313E84-B34B-4164-A740-75DEA8052BD0}">
      <dgm:prSet phldrT="[Text]" custT="1"/>
      <dgm:spPr/>
      <dgm:t>
        <a:bodyPr/>
        <a:lstStyle/>
        <a:p>
          <a:r>
            <a:rPr lang="en-GB" sz="1100" noProof="0" dirty="0"/>
            <a:t>Article 77 (power to request and access any documentation created or maintained under this Regulation by National public authorities or bodies)</a:t>
          </a:r>
        </a:p>
      </dgm:t>
    </dgm:pt>
    <dgm:pt modelId="{8BF2D1DF-8262-4636-8872-8330C2990601}" type="parTrans" cxnId="{936DB0C0-206F-4292-8226-BC61934F9EA3}">
      <dgm:prSet/>
      <dgm:spPr/>
      <dgm:t>
        <a:bodyPr/>
        <a:lstStyle/>
        <a:p>
          <a:endParaRPr lang="ca-ES" sz="2800"/>
        </a:p>
      </dgm:t>
    </dgm:pt>
    <dgm:pt modelId="{20C34FA1-2BFF-4C27-B3F7-7AF9DFFD83EE}" type="sibTrans" cxnId="{936DB0C0-206F-4292-8226-BC61934F9EA3}">
      <dgm:prSet/>
      <dgm:spPr/>
      <dgm:t>
        <a:bodyPr/>
        <a:lstStyle/>
        <a:p>
          <a:endParaRPr lang="ca-ES" sz="2800"/>
        </a:p>
      </dgm:t>
    </dgm:pt>
    <dgm:pt modelId="{E7C922E5-1B3B-4AE9-8505-D193E871E92C}" type="pres">
      <dgm:prSet presAssocID="{CA27A050-5361-40C5-A06A-A15D50813BCC}" presName="linear" presStyleCnt="0">
        <dgm:presLayoutVars>
          <dgm:dir/>
          <dgm:animLvl val="lvl"/>
          <dgm:resizeHandles val="exact"/>
        </dgm:presLayoutVars>
      </dgm:prSet>
      <dgm:spPr/>
    </dgm:pt>
    <dgm:pt modelId="{B0EE7813-8976-49A1-AE62-CD131BC50129}" type="pres">
      <dgm:prSet presAssocID="{4F45C36B-3A2B-4B13-9712-49E8B48A7C50}" presName="parentLin" presStyleCnt="0"/>
      <dgm:spPr/>
    </dgm:pt>
    <dgm:pt modelId="{332464EE-909E-4E1C-BF9B-E14549BDECA5}" type="pres">
      <dgm:prSet presAssocID="{4F45C36B-3A2B-4B13-9712-49E8B48A7C50}" presName="parentLeftMargin" presStyleLbl="node1" presStyleIdx="0" presStyleCnt="3"/>
      <dgm:spPr/>
    </dgm:pt>
    <dgm:pt modelId="{10A5A1DF-7151-4D99-B133-3997245EBEDF}" type="pres">
      <dgm:prSet presAssocID="{4F45C36B-3A2B-4B13-9712-49E8B48A7C50}" presName="parentText" presStyleLbl="node1" presStyleIdx="0" presStyleCnt="3">
        <dgm:presLayoutVars>
          <dgm:chMax val="0"/>
          <dgm:bulletEnabled val="1"/>
        </dgm:presLayoutVars>
      </dgm:prSet>
      <dgm:spPr/>
    </dgm:pt>
    <dgm:pt modelId="{30FD03C8-9276-427E-806E-D3618BCE1133}" type="pres">
      <dgm:prSet presAssocID="{4F45C36B-3A2B-4B13-9712-49E8B48A7C50}" presName="negativeSpace" presStyleCnt="0"/>
      <dgm:spPr/>
    </dgm:pt>
    <dgm:pt modelId="{1CE84EC7-45D8-464B-B3F7-DE73ED42CC3A}" type="pres">
      <dgm:prSet presAssocID="{4F45C36B-3A2B-4B13-9712-49E8B48A7C50}" presName="childText" presStyleLbl="conFgAcc1" presStyleIdx="0" presStyleCnt="3">
        <dgm:presLayoutVars>
          <dgm:bulletEnabled val="1"/>
        </dgm:presLayoutVars>
      </dgm:prSet>
      <dgm:spPr/>
    </dgm:pt>
    <dgm:pt modelId="{92B477A7-8CAC-4EEB-A03E-C10026805E93}" type="pres">
      <dgm:prSet presAssocID="{5CC29FC0-5787-44AE-BD4A-8082C24C0CF3}" presName="spaceBetweenRectangles" presStyleCnt="0"/>
      <dgm:spPr/>
    </dgm:pt>
    <dgm:pt modelId="{7D0E695D-5914-4FF1-AAAA-3B50AA540AB5}" type="pres">
      <dgm:prSet presAssocID="{9FE9D81D-5016-4F72-AF71-EB22B6E43D88}" presName="parentLin" presStyleCnt="0"/>
      <dgm:spPr/>
    </dgm:pt>
    <dgm:pt modelId="{71A3617E-C760-4CE4-9AF8-62E2D2AFF21C}" type="pres">
      <dgm:prSet presAssocID="{9FE9D81D-5016-4F72-AF71-EB22B6E43D88}" presName="parentLeftMargin" presStyleLbl="node1" presStyleIdx="0" presStyleCnt="3"/>
      <dgm:spPr/>
    </dgm:pt>
    <dgm:pt modelId="{F77123EE-A312-4F29-BBCA-E9C70E1A59A2}" type="pres">
      <dgm:prSet presAssocID="{9FE9D81D-5016-4F72-AF71-EB22B6E43D88}" presName="parentText" presStyleLbl="node1" presStyleIdx="1" presStyleCnt="3">
        <dgm:presLayoutVars>
          <dgm:chMax val="0"/>
          <dgm:bulletEnabled val="1"/>
        </dgm:presLayoutVars>
      </dgm:prSet>
      <dgm:spPr/>
    </dgm:pt>
    <dgm:pt modelId="{FD5507C7-940A-4E8E-AD26-DA3212F68953}" type="pres">
      <dgm:prSet presAssocID="{9FE9D81D-5016-4F72-AF71-EB22B6E43D88}" presName="negativeSpace" presStyleCnt="0"/>
      <dgm:spPr/>
    </dgm:pt>
    <dgm:pt modelId="{29783E13-F2B2-404A-B827-3845B8B23DE2}" type="pres">
      <dgm:prSet presAssocID="{9FE9D81D-5016-4F72-AF71-EB22B6E43D88}" presName="childText" presStyleLbl="conFgAcc1" presStyleIdx="1" presStyleCnt="3">
        <dgm:presLayoutVars>
          <dgm:bulletEnabled val="1"/>
        </dgm:presLayoutVars>
      </dgm:prSet>
      <dgm:spPr/>
    </dgm:pt>
    <dgm:pt modelId="{422C176C-C40A-4F04-82AF-1A6DE6B5F906}" type="pres">
      <dgm:prSet presAssocID="{C8D37832-5820-4125-8B8B-BA220A58ECB0}" presName="spaceBetweenRectangles" presStyleCnt="0"/>
      <dgm:spPr/>
    </dgm:pt>
    <dgm:pt modelId="{1270785C-3224-493E-8FF0-39122477D3E8}" type="pres">
      <dgm:prSet presAssocID="{3F728CE8-8ACE-4C0F-B0B7-0AA9D81E87E7}" presName="parentLin" presStyleCnt="0"/>
      <dgm:spPr/>
    </dgm:pt>
    <dgm:pt modelId="{D5387544-C8E0-4639-BF12-93C444442411}" type="pres">
      <dgm:prSet presAssocID="{3F728CE8-8ACE-4C0F-B0B7-0AA9D81E87E7}" presName="parentLeftMargin" presStyleLbl="node1" presStyleIdx="1" presStyleCnt="3"/>
      <dgm:spPr/>
    </dgm:pt>
    <dgm:pt modelId="{F62AF1D9-7973-4052-9B2E-579A9487CBEF}" type="pres">
      <dgm:prSet presAssocID="{3F728CE8-8ACE-4C0F-B0B7-0AA9D81E87E7}" presName="parentText" presStyleLbl="node1" presStyleIdx="2" presStyleCnt="3">
        <dgm:presLayoutVars>
          <dgm:chMax val="0"/>
          <dgm:bulletEnabled val="1"/>
        </dgm:presLayoutVars>
      </dgm:prSet>
      <dgm:spPr/>
    </dgm:pt>
    <dgm:pt modelId="{AEFABD58-54CC-4D74-854D-985FCA75292A}" type="pres">
      <dgm:prSet presAssocID="{3F728CE8-8ACE-4C0F-B0B7-0AA9D81E87E7}" presName="negativeSpace" presStyleCnt="0"/>
      <dgm:spPr/>
    </dgm:pt>
    <dgm:pt modelId="{CF66E535-8184-462F-8D5D-A12C583A8751}" type="pres">
      <dgm:prSet presAssocID="{3F728CE8-8ACE-4C0F-B0B7-0AA9D81E87E7}" presName="childText" presStyleLbl="conFgAcc1" presStyleIdx="2" presStyleCnt="3">
        <dgm:presLayoutVars>
          <dgm:bulletEnabled val="1"/>
        </dgm:presLayoutVars>
      </dgm:prSet>
      <dgm:spPr/>
    </dgm:pt>
  </dgm:ptLst>
  <dgm:cxnLst>
    <dgm:cxn modelId="{C403CE05-E87F-4787-8507-18DA6EBCA76A}" srcId="{CA27A050-5361-40C5-A06A-A15D50813BCC}" destId="{9FE9D81D-5016-4F72-AF71-EB22B6E43D88}" srcOrd="1" destOrd="0" parTransId="{BEDD6F5F-7979-43BE-9373-75F712C62D59}" sibTransId="{C8D37832-5820-4125-8B8B-BA220A58ECB0}"/>
    <dgm:cxn modelId="{60110B06-9EFA-4A9E-BA4C-B397576BB553}" type="presOf" srcId="{A35B38F9-3726-400B-9081-7F95AACA06E7}" destId="{CF66E535-8184-462F-8D5D-A12C583A8751}" srcOrd="0" destOrd="3" presId="urn:microsoft.com/office/officeart/2005/8/layout/list1"/>
    <dgm:cxn modelId="{09B7300B-D9FE-4E75-A77F-8797F39A2524}" srcId="{3F728CE8-8ACE-4C0F-B0B7-0AA9D81E87E7}" destId="{3A375406-666D-4008-B1BE-07965644CC86}" srcOrd="4" destOrd="0" parTransId="{BE2B1133-91DD-4136-BCE4-169741129FF1}" sibTransId="{D639643B-619B-497E-9334-9BEE78D32CA5}"/>
    <dgm:cxn modelId="{8465820B-CF87-4CA1-8DCC-A53BE07CAD23}" type="presOf" srcId="{9FE9D81D-5016-4F72-AF71-EB22B6E43D88}" destId="{71A3617E-C760-4CE4-9AF8-62E2D2AFF21C}" srcOrd="0" destOrd="0" presId="urn:microsoft.com/office/officeart/2005/8/layout/list1"/>
    <dgm:cxn modelId="{FEEB1913-A466-4F11-82E2-A9D784D78DC9}" type="presOf" srcId="{4F45C36B-3A2B-4B13-9712-49E8B48A7C50}" destId="{10A5A1DF-7151-4D99-B133-3997245EBEDF}" srcOrd="1" destOrd="0" presId="urn:microsoft.com/office/officeart/2005/8/layout/list1"/>
    <dgm:cxn modelId="{D97FE31F-EE4A-44DA-9768-876D62C75A3A}" type="presOf" srcId="{3A375406-666D-4008-B1BE-07965644CC86}" destId="{CF66E535-8184-462F-8D5D-A12C583A8751}" srcOrd="0" destOrd="4" presId="urn:microsoft.com/office/officeart/2005/8/layout/list1"/>
    <dgm:cxn modelId="{E4CC2D21-08BA-43DB-A9E6-D41AF3A4547A}" type="presOf" srcId="{9FE9D81D-5016-4F72-AF71-EB22B6E43D88}" destId="{F77123EE-A312-4F29-BBCA-E9C70E1A59A2}" srcOrd="1" destOrd="0" presId="urn:microsoft.com/office/officeart/2005/8/layout/list1"/>
    <dgm:cxn modelId="{5E8DEC24-B0B3-471F-BBEB-C8D3C2B79508}" srcId="{9FE9D81D-5016-4F72-AF71-EB22B6E43D88}" destId="{DD747258-1D71-4144-9A3D-26307DC3E939}" srcOrd="4" destOrd="0" parTransId="{3F9366A4-2FFE-49DC-925F-64E61D2175E3}" sibTransId="{7236C7B5-4C72-4FC1-B2C5-6AB16BA6F704}"/>
    <dgm:cxn modelId="{5EAE4B2C-92EA-49D1-8277-32C409591930}" srcId="{9FE9D81D-5016-4F72-AF71-EB22B6E43D88}" destId="{62FB4604-20C0-423C-9456-CCE86D757768}" srcOrd="3" destOrd="0" parTransId="{C6A58DC0-A85F-46AD-BAF2-38F37F9D6FE6}" sibTransId="{CCBD2C61-A561-4433-AAB6-C74923F362FF}"/>
    <dgm:cxn modelId="{77701932-5CC7-427A-95F1-3D3AD7743A2E}" type="presOf" srcId="{62FB4604-20C0-423C-9456-CCE86D757768}" destId="{29783E13-F2B2-404A-B827-3845B8B23DE2}" srcOrd="0" destOrd="3" presId="urn:microsoft.com/office/officeart/2005/8/layout/list1"/>
    <dgm:cxn modelId="{87461937-9C60-4CEE-9CC6-D8CD605C775D}" srcId="{4F45C36B-3A2B-4B13-9712-49E8B48A7C50}" destId="{8CD6E88D-FF1B-4F22-9A39-7A14B3F9D4C5}" srcOrd="2" destOrd="0" parTransId="{EA61173C-598A-4E18-89AA-EA8A650658A1}" sibTransId="{F8680447-61D4-45DF-B034-F0EAF18516D7}"/>
    <dgm:cxn modelId="{CC14F53F-2A75-4682-9166-6160F7DADB60}" srcId="{CA27A050-5361-40C5-A06A-A15D50813BCC}" destId="{4F45C36B-3A2B-4B13-9712-49E8B48A7C50}" srcOrd="0" destOrd="0" parTransId="{D9D65EAB-CEF7-4A84-B193-0F03C03C7E4E}" sibTransId="{5CC29FC0-5787-44AE-BD4A-8082C24C0CF3}"/>
    <dgm:cxn modelId="{0ED5285C-FA49-476F-AE32-07FFECD2B60D}" srcId="{3F728CE8-8ACE-4C0F-B0B7-0AA9D81E87E7}" destId="{D5B518B8-BAF2-4E4D-A266-F595BA75E891}" srcOrd="8" destOrd="0" parTransId="{724C6AAA-C67E-44C3-AA3E-C63E865AF3AC}" sibTransId="{6722CC92-C040-47F1-9BB1-1F637AB29D19}"/>
    <dgm:cxn modelId="{0BFC395F-2F0A-4438-8A88-E31B3DFC05D8}" type="presOf" srcId="{D1757FF3-F6B4-40C0-83D6-59AB4D0CB374}" destId="{CF66E535-8184-462F-8D5D-A12C583A8751}" srcOrd="0" destOrd="7" presId="urn:microsoft.com/office/officeart/2005/8/layout/list1"/>
    <dgm:cxn modelId="{9BC9A65F-BAB1-462F-94F2-DEF986E11BCB}" srcId="{CA27A050-5361-40C5-A06A-A15D50813BCC}" destId="{3F728CE8-8ACE-4C0F-B0B7-0AA9D81E87E7}" srcOrd="2" destOrd="0" parTransId="{E52B99C7-68F6-4466-8211-BDAC3335CD6E}" sibTransId="{9C7790CB-88F7-4EF7-A243-DA96F5B82BAF}"/>
    <dgm:cxn modelId="{B91BEE65-DDE7-473B-92E8-33DF2A727C00}" type="presOf" srcId="{DD747258-1D71-4144-9A3D-26307DC3E939}" destId="{29783E13-F2B2-404A-B827-3845B8B23DE2}" srcOrd="0" destOrd="4" presId="urn:microsoft.com/office/officeart/2005/8/layout/list1"/>
    <dgm:cxn modelId="{B1650267-87FB-4643-9931-6454B60A28D6}" srcId="{3F728CE8-8ACE-4C0F-B0B7-0AA9D81E87E7}" destId="{EA70B245-5E27-4BE3-9E88-8A580E93B505}" srcOrd="0" destOrd="0" parTransId="{2EA04D84-8ED7-4233-AA9B-B5C2B1560490}" sibTransId="{C51A739D-AED4-41BF-9D63-795FF10E0F16}"/>
    <dgm:cxn modelId="{35F7BC49-47B3-421C-A2B7-39F8C94375E5}" type="presOf" srcId="{5A8B4B76-7F02-45EE-B109-E7E380C1B56E}" destId="{1CE84EC7-45D8-464B-B3F7-DE73ED42CC3A}" srcOrd="0" destOrd="0" presId="urn:microsoft.com/office/officeart/2005/8/layout/list1"/>
    <dgm:cxn modelId="{FA124A6A-1E83-47A5-8F18-A94B0C62A352}" type="presOf" srcId="{3F728CE8-8ACE-4C0F-B0B7-0AA9D81E87E7}" destId="{D5387544-C8E0-4639-BF12-93C444442411}" srcOrd="0" destOrd="0" presId="urn:microsoft.com/office/officeart/2005/8/layout/list1"/>
    <dgm:cxn modelId="{9EAE554D-D39F-45EB-ADEE-C0A0490A1E9F}" type="presOf" srcId="{CA27A050-5361-40C5-A06A-A15D50813BCC}" destId="{E7C922E5-1B3B-4AE9-8505-D193E871E92C}" srcOrd="0" destOrd="0" presId="urn:microsoft.com/office/officeart/2005/8/layout/list1"/>
    <dgm:cxn modelId="{9BCBD84D-0268-463E-BF48-7BF3CE2DB989}" type="presOf" srcId="{9C6DC428-18E4-4547-BBCD-4F97E206C5FA}" destId="{29783E13-F2B2-404A-B827-3845B8B23DE2}" srcOrd="0" destOrd="0" presId="urn:microsoft.com/office/officeart/2005/8/layout/list1"/>
    <dgm:cxn modelId="{2D51B94E-D815-4688-BDA8-0A4BBF1FA49D}" type="presOf" srcId="{2196FC7D-AB38-4837-9460-791E4C420D70}" destId="{29783E13-F2B2-404A-B827-3845B8B23DE2}" srcOrd="0" destOrd="5" presId="urn:microsoft.com/office/officeart/2005/8/layout/list1"/>
    <dgm:cxn modelId="{64F75B50-5077-4CBE-A667-B41F3245D2C4}" srcId="{3F728CE8-8ACE-4C0F-B0B7-0AA9D81E87E7}" destId="{D1757FF3-F6B4-40C0-83D6-59AB4D0CB374}" srcOrd="7" destOrd="0" parTransId="{90D56F1F-5D01-46BF-8E1C-9CC311DB7A0D}" sibTransId="{5BB8799D-CBA4-420C-A8FC-181231099996}"/>
    <dgm:cxn modelId="{4C470D71-8134-4897-AF9B-C425F3253936}" srcId="{9FE9D81D-5016-4F72-AF71-EB22B6E43D88}" destId="{9C6DC428-18E4-4547-BBCD-4F97E206C5FA}" srcOrd="0" destOrd="0" parTransId="{ABE95E04-DF68-4F4E-AFAF-0C87F363181F}" sibTransId="{BBE1E3DD-4C6E-4827-92C0-47E60207A34B}"/>
    <dgm:cxn modelId="{81EC7381-6296-4AD9-8B1A-014244DD1CD5}" srcId="{4F45C36B-3A2B-4B13-9712-49E8B48A7C50}" destId="{996ED756-D9B0-48C6-8DED-7D04B1FAC998}" srcOrd="1" destOrd="0" parTransId="{0CD7A412-0275-4C0F-B460-11085F040301}" sibTransId="{B41E13F9-7C44-4FD4-82D7-10459BEF2150}"/>
    <dgm:cxn modelId="{17A3CA8B-59E4-484A-885F-C39E73BDB987}" type="presOf" srcId="{D5B518B8-BAF2-4E4D-A266-F595BA75E891}" destId="{CF66E535-8184-462F-8D5D-A12C583A8751}" srcOrd="0" destOrd="8" presId="urn:microsoft.com/office/officeart/2005/8/layout/list1"/>
    <dgm:cxn modelId="{678C608D-9B09-4F80-A787-EB47CE7B30C7}" type="presOf" srcId="{996ED756-D9B0-48C6-8DED-7D04B1FAC998}" destId="{1CE84EC7-45D8-464B-B3F7-DE73ED42CC3A}" srcOrd="0" destOrd="1" presId="urn:microsoft.com/office/officeart/2005/8/layout/list1"/>
    <dgm:cxn modelId="{8CFD2497-04BA-48BF-9C72-F47688696E94}" type="presOf" srcId="{3F728CE8-8ACE-4C0F-B0B7-0AA9D81E87E7}" destId="{F62AF1D9-7973-4052-9B2E-579A9487CBEF}" srcOrd="1" destOrd="0" presId="urn:microsoft.com/office/officeart/2005/8/layout/list1"/>
    <dgm:cxn modelId="{B7E09098-2D0C-48F3-9DB0-111F43D61CC8}" type="presOf" srcId="{57B18EBA-A877-4246-8713-6F6C0A77CD8A}" destId="{CF66E535-8184-462F-8D5D-A12C583A8751}" srcOrd="0" destOrd="1" presId="urn:microsoft.com/office/officeart/2005/8/layout/list1"/>
    <dgm:cxn modelId="{10ACE19F-E234-4674-B8E8-637EB6A42B1B}" srcId="{3F728CE8-8ACE-4C0F-B0B7-0AA9D81E87E7}" destId="{A5B12C9F-71A8-4074-A321-BBEB43A027DA}" srcOrd="5" destOrd="0" parTransId="{2DDE0803-D1A2-4BB3-8A45-7CCAE8ABEF91}" sibTransId="{F57B4CFC-FE43-4A46-A2F8-494194F45A33}"/>
    <dgm:cxn modelId="{A786C8A0-DE27-4FC1-80FB-5791325EB3D4}" type="presOf" srcId="{A5B12C9F-71A8-4074-A321-BBEB43A027DA}" destId="{CF66E535-8184-462F-8D5D-A12C583A8751}" srcOrd="0" destOrd="5" presId="urn:microsoft.com/office/officeart/2005/8/layout/list1"/>
    <dgm:cxn modelId="{EC6344AA-B051-4C7B-878A-7C70A61230E1}" type="presOf" srcId="{8CD6E88D-FF1B-4F22-9A39-7A14B3F9D4C5}" destId="{1CE84EC7-45D8-464B-B3F7-DE73ED42CC3A}" srcOrd="0" destOrd="2" presId="urn:microsoft.com/office/officeart/2005/8/layout/list1"/>
    <dgm:cxn modelId="{BFC9ECAE-7B7B-4587-BA83-DB868B1C7377}" type="presOf" srcId="{F4313E84-B34B-4164-A740-75DEA8052BD0}" destId="{CF66E535-8184-462F-8D5D-A12C583A8751}" srcOrd="0" destOrd="6" presId="urn:microsoft.com/office/officeart/2005/8/layout/list1"/>
    <dgm:cxn modelId="{6C5009AF-4F9D-4065-8DA3-D4AEC8BE59CA}" srcId="{9FE9D81D-5016-4F72-AF71-EB22B6E43D88}" destId="{17491038-A76D-4739-845C-3B098009C157}" srcOrd="2" destOrd="0" parTransId="{A2FEB64A-A72D-4E14-A4B7-ECC800504952}" sibTransId="{D67AAA67-1068-4CE4-BFED-87C4E89AA988}"/>
    <dgm:cxn modelId="{D4AE7CB0-F9BB-4F19-87C1-3670AA004461}" srcId="{3F728CE8-8ACE-4C0F-B0B7-0AA9D81E87E7}" destId="{57B18EBA-A877-4246-8713-6F6C0A77CD8A}" srcOrd="1" destOrd="0" parTransId="{4183BB78-3493-4DF5-AAE7-6DC9CDEE08DD}" sibTransId="{4B63A54B-E671-4EDA-8244-61806FE47DCC}"/>
    <dgm:cxn modelId="{680FACB6-7593-4590-880D-EF1AECED490B}" type="presOf" srcId="{17491038-A76D-4739-845C-3B098009C157}" destId="{29783E13-F2B2-404A-B827-3845B8B23DE2}" srcOrd="0" destOrd="2" presId="urn:microsoft.com/office/officeart/2005/8/layout/list1"/>
    <dgm:cxn modelId="{936DB0C0-206F-4292-8226-BC61934F9EA3}" srcId="{3F728CE8-8ACE-4C0F-B0B7-0AA9D81E87E7}" destId="{F4313E84-B34B-4164-A740-75DEA8052BD0}" srcOrd="6" destOrd="0" parTransId="{8BF2D1DF-8262-4636-8872-8330C2990601}" sibTransId="{20C34FA1-2BFF-4C27-B3F7-7AF9DFFD83EE}"/>
    <dgm:cxn modelId="{B60185CF-0810-4807-ACA7-0141DA82CAA1}" srcId="{9FE9D81D-5016-4F72-AF71-EB22B6E43D88}" destId="{2196FC7D-AB38-4837-9460-791E4C420D70}" srcOrd="5" destOrd="0" parTransId="{67D0CE9F-2FA7-4B8D-82C6-F6484C75E2C0}" sibTransId="{49BFF836-2BA6-4189-8709-C6BAF6B32E3E}"/>
    <dgm:cxn modelId="{7E874CD5-03CF-4401-9A0D-D2AFA1FFF9E0}" srcId="{4F45C36B-3A2B-4B13-9712-49E8B48A7C50}" destId="{5A8B4B76-7F02-45EE-B109-E7E380C1B56E}" srcOrd="0" destOrd="0" parTransId="{DB8AE7F1-0E7F-40F5-9982-42BAB133E853}" sibTransId="{8118D46E-C86B-4735-8C21-BB5693D87183}"/>
    <dgm:cxn modelId="{AE51BCD8-92FE-4629-BE9F-004EE1D48EC1}" srcId="{3F728CE8-8ACE-4C0F-B0B7-0AA9D81E87E7}" destId="{A35B38F9-3726-400B-9081-7F95AACA06E7}" srcOrd="3" destOrd="0" parTransId="{92E10F11-7DE1-4FBE-B451-1B5F7829277F}" sibTransId="{0F18CEF3-0EC3-4D34-B1A6-2AF8F605E2EF}"/>
    <dgm:cxn modelId="{709340DD-8BD6-4A2C-971C-2CCB9BD1A20B}" srcId="{3F728CE8-8ACE-4C0F-B0B7-0AA9D81E87E7}" destId="{5C3EC109-01CE-4ECB-A53A-8825B2F4C16B}" srcOrd="2" destOrd="0" parTransId="{39AC9C4B-76D7-4626-AB54-D808981A53D9}" sibTransId="{E1F9D1F3-9059-4D02-B08B-EC8554863236}"/>
    <dgm:cxn modelId="{909B80DD-5C61-43F2-BFCF-BE3F0A246CDE}" srcId="{4F45C36B-3A2B-4B13-9712-49E8B48A7C50}" destId="{1F1AABA1-F1B0-48FB-945F-135BF7CE762E}" srcOrd="3" destOrd="0" parTransId="{F0C80E35-0688-45D4-ABDA-80261BA45C70}" sibTransId="{F5BBCC36-31DA-4CE9-A492-D5C1D1A96C10}"/>
    <dgm:cxn modelId="{E45C17DE-EA21-4DA4-9958-4EC7A46BE3CE}" type="presOf" srcId="{5C3EC109-01CE-4ECB-A53A-8825B2F4C16B}" destId="{CF66E535-8184-462F-8D5D-A12C583A8751}" srcOrd="0" destOrd="2" presId="urn:microsoft.com/office/officeart/2005/8/layout/list1"/>
    <dgm:cxn modelId="{5CD023E0-6C46-40FE-A2EF-A0EF12667B39}" srcId="{9FE9D81D-5016-4F72-AF71-EB22B6E43D88}" destId="{5386427F-13AE-4CF2-8A63-FFBE764D470D}" srcOrd="1" destOrd="0" parTransId="{8A07FC32-E9A3-4C00-A0C8-EFB35E47B4A3}" sibTransId="{CF40D0C6-FCEB-40C8-A807-418A7AC3B5A6}"/>
    <dgm:cxn modelId="{169BFAE9-0A9F-446A-B80E-5A243F958A02}" type="presOf" srcId="{EA70B245-5E27-4BE3-9E88-8A580E93B505}" destId="{CF66E535-8184-462F-8D5D-A12C583A8751}" srcOrd="0" destOrd="0" presId="urn:microsoft.com/office/officeart/2005/8/layout/list1"/>
    <dgm:cxn modelId="{201D6CF3-DCCB-47C8-83CB-F854255D9866}" type="presOf" srcId="{5386427F-13AE-4CF2-8A63-FFBE764D470D}" destId="{29783E13-F2B2-404A-B827-3845B8B23DE2}" srcOrd="0" destOrd="1" presId="urn:microsoft.com/office/officeart/2005/8/layout/list1"/>
    <dgm:cxn modelId="{0F3A56FA-3DC4-43BD-877E-65834EF2E66D}" type="presOf" srcId="{1F1AABA1-F1B0-48FB-945F-135BF7CE762E}" destId="{1CE84EC7-45D8-464B-B3F7-DE73ED42CC3A}" srcOrd="0" destOrd="3" presId="urn:microsoft.com/office/officeart/2005/8/layout/list1"/>
    <dgm:cxn modelId="{4C9DBEFB-A523-420D-9C0E-83811D6F5385}" type="presOf" srcId="{4F45C36B-3A2B-4B13-9712-49E8B48A7C50}" destId="{332464EE-909E-4E1C-BF9B-E14549BDECA5}" srcOrd="0" destOrd="0" presId="urn:microsoft.com/office/officeart/2005/8/layout/list1"/>
    <dgm:cxn modelId="{5039EA34-404C-4C50-8635-EBC2BF5C38E0}" type="presParOf" srcId="{E7C922E5-1B3B-4AE9-8505-D193E871E92C}" destId="{B0EE7813-8976-49A1-AE62-CD131BC50129}" srcOrd="0" destOrd="0" presId="urn:microsoft.com/office/officeart/2005/8/layout/list1"/>
    <dgm:cxn modelId="{63A908D1-0781-4A69-8F72-AF72403101C6}" type="presParOf" srcId="{B0EE7813-8976-49A1-AE62-CD131BC50129}" destId="{332464EE-909E-4E1C-BF9B-E14549BDECA5}" srcOrd="0" destOrd="0" presId="urn:microsoft.com/office/officeart/2005/8/layout/list1"/>
    <dgm:cxn modelId="{D2C64FCA-E3EA-4A94-91BA-8CA66BB719DB}" type="presParOf" srcId="{B0EE7813-8976-49A1-AE62-CD131BC50129}" destId="{10A5A1DF-7151-4D99-B133-3997245EBEDF}" srcOrd="1" destOrd="0" presId="urn:microsoft.com/office/officeart/2005/8/layout/list1"/>
    <dgm:cxn modelId="{75F0D1D5-C1C0-4649-A8D6-91C82B7610B5}" type="presParOf" srcId="{E7C922E5-1B3B-4AE9-8505-D193E871E92C}" destId="{30FD03C8-9276-427E-806E-D3618BCE1133}" srcOrd="1" destOrd="0" presId="urn:microsoft.com/office/officeart/2005/8/layout/list1"/>
    <dgm:cxn modelId="{EF8EE8B5-2378-4274-B69A-6DB1D5A89388}" type="presParOf" srcId="{E7C922E5-1B3B-4AE9-8505-D193E871E92C}" destId="{1CE84EC7-45D8-464B-B3F7-DE73ED42CC3A}" srcOrd="2" destOrd="0" presId="urn:microsoft.com/office/officeart/2005/8/layout/list1"/>
    <dgm:cxn modelId="{974F91F4-D04C-4B6B-949E-350C6D2956F1}" type="presParOf" srcId="{E7C922E5-1B3B-4AE9-8505-D193E871E92C}" destId="{92B477A7-8CAC-4EEB-A03E-C10026805E93}" srcOrd="3" destOrd="0" presId="urn:microsoft.com/office/officeart/2005/8/layout/list1"/>
    <dgm:cxn modelId="{D462AEBC-8F73-4607-AD31-2970E6595259}" type="presParOf" srcId="{E7C922E5-1B3B-4AE9-8505-D193E871E92C}" destId="{7D0E695D-5914-4FF1-AAAA-3B50AA540AB5}" srcOrd="4" destOrd="0" presId="urn:microsoft.com/office/officeart/2005/8/layout/list1"/>
    <dgm:cxn modelId="{E32DDBAD-8D66-4166-B70F-BBEF91CB530E}" type="presParOf" srcId="{7D0E695D-5914-4FF1-AAAA-3B50AA540AB5}" destId="{71A3617E-C760-4CE4-9AF8-62E2D2AFF21C}" srcOrd="0" destOrd="0" presId="urn:microsoft.com/office/officeart/2005/8/layout/list1"/>
    <dgm:cxn modelId="{3EFD75C8-B076-4E98-AD2B-A62194E032CA}" type="presParOf" srcId="{7D0E695D-5914-4FF1-AAAA-3B50AA540AB5}" destId="{F77123EE-A312-4F29-BBCA-E9C70E1A59A2}" srcOrd="1" destOrd="0" presId="urn:microsoft.com/office/officeart/2005/8/layout/list1"/>
    <dgm:cxn modelId="{3EA53B2B-AAF6-4CF0-B0E2-1A498FEE3AF5}" type="presParOf" srcId="{E7C922E5-1B3B-4AE9-8505-D193E871E92C}" destId="{FD5507C7-940A-4E8E-AD26-DA3212F68953}" srcOrd="5" destOrd="0" presId="urn:microsoft.com/office/officeart/2005/8/layout/list1"/>
    <dgm:cxn modelId="{3BD262A4-EE0C-4987-959C-60449E127067}" type="presParOf" srcId="{E7C922E5-1B3B-4AE9-8505-D193E871E92C}" destId="{29783E13-F2B2-404A-B827-3845B8B23DE2}" srcOrd="6" destOrd="0" presId="urn:microsoft.com/office/officeart/2005/8/layout/list1"/>
    <dgm:cxn modelId="{E2542DC3-FF29-4F50-84A8-8387D6E32D8F}" type="presParOf" srcId="{E7C922E5-1B3B-4AE9-8505-D193E871E92C}" destId="{422C176C-C40A-4F04-82AF-1A6DE6B5F906}" srcOrd="7" destOrd="0" presId="urn:microsoft.com/office/officeart/2005/8/layout/list1"/>
    <dgm:cxn modelId="{D0DCE9F6-7C72-4354-A9F9-45D45B15EB2F}" type="presParOf" srcId="{E7C922E5-1B3B-4AE9-8505-D193E871E92C}" destId="{1270785C-3224-493E-8FF0-39122477D3E8}" srcOrd="8" destOrd="0" presId="urn:microsoft.com/office/officeart/2005/8/layout/list1"/>
    <dgm:cxn modelId="{EA747657-4BC5-4FC0-BD06-6FE46169626E}" type="presParOf" srcId="{1270785C-3224-493E-8FF0-39122477D3E8}" destId="{D5387544-C8E0-4639-BF12-93C444442411}" srcOrd="0" destOrd="0" presId="urn:microsoft.com/office/officeart/2005/8/layout/list1"/>
    <dgm:cxn modelId="{6FE2DE06-6D5A-4077-ACFD-7F9F2FC978FD}" type="presParOf" srcId="{1270785C-3224-493E-8FF0-39122477D3E8}" destId="{F62AF1D9-7973-4052-9B2E-579A9487CBEF}" srcOrd="1" destOrd="0" presId="urn:microsoft.com/office/officeart/2005/8/layout/list1"/>
    <dgm:cxn modelId="{C5A314DD-FD7F-4E43-9381-0BB4A9C76EA4}" type="presParOf" srcId="{E7C922E5-1B3B-4AE9-8505-D193E871E92C}" destId="{AEFABD58-54CC-4D74-854D-985FCA75292A}" srcOrd="9" destOrd="0" presId="urn:microsoft.com/office/officeart/2005/8/layout/list1"/>
    <dgm:cxn modelId="{8C74F798-5F98-4C59-AA43-C93597AA6C9F}" type="presParOf" srcId="{E7C922E5-1B3B-4AE9-8505-D193E871E92C}" destId="{CF66E535-8184-462F-8D5D-A12C583A875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AD9440-F795-4F75-BA1F-A65E99913C9C}"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ca-ES"/>
        </a:p>
      </dgm:t>
    </dgm:pt>
    <dgm:pt modelId="{CC5CCB3D-B66D-4F55-8DBB-589E652366B1}">
      <dgm:prSet custT="1"/>
      <dgm:spPr/>
      <dgm:t>
        <a:bodyPr/>
        <a:lstStyle/>
        <a:p>
          <a:r>
            <a:rPr lang="ca-ES" sz="1200" dirty="0" err="1"/>
            <a:t>Technical</a:t>
          </a:r>
          <a:r>
            <a:rPr lang="ca-ES" sz="1200" dirty="0"/>
            <a:t> </a:t>
          </a:r>
          <a:r>
            <a:rPr lang="ca-ES" sz="1200" dirty="0" err="1"/>
            <a:t>Measures</a:t>
          </a:r>
          <a:endParaRPr lang="ca-ES" sz="1200" dirty="0"/>
        </a:p>
      </dgm:t>
    </dgm:pt>
    <dgm:pt modelId="{9D5CD114-BFB4-4736-80B4-9D859EC9E33C}" type="parTrans" cxnId="{BD42E00B-7435-4CE3-997B-19AD4E5D2137}">
      <dgm:prSet/>
      <dgm:spPr/>
      <dgm:t>
        <a:bodyPr/>
        <a:lstStyle/>
        <a:p>
          <a:endParaRPr lang="ca-ES"/>
        </a:p>
      </dgm:t>
    </dgm:pt>
    <dgm:pt modelId="{AAC51DC2-6E1F-4C1D-B0F5-E24293BEBD0C}" type="sibTrans" cxnId="{BD42E00B-7435-4CE3-997B-19AD4E5D2137}">
      <dgm:prSet/>
      <dgm:spPr/>
      <dgm:t>
        <a:bodyPr/>
        <a:lstStyle/>
        <a:p>
          <a:endParaRPr lang="ca-ES"/>
        </a:p>
      </dgm:t>
    </dgm:pt>
    <dgm:pt modelId="{1A4C3CEE-074F-4B7A-8A15-0D309D6BAC5F}">
      <dgm:prSet custT="1"/>
      <dgm:spPr/>
      <dgm:t>
        <a:bodyPr/>
        <a:lstStyle/>
        <a:p>
          <a:r>
            <a:rPr lang="en-GB" sz="1200" dirty="0"/>
            <a:t>When?</a:t>
          </a:r>
          <a:endParaRPr lang="ca-ES" sz="1200" dirty="0"/>
        </a:p>
      </dgm:t>
    </dgm:pt>
    <dgm:pt modelId="{28513C03-4B7C-48BB-9309-1297FF3F674D}" type="parTrans" cxnId="{0BE5840D-3D43-4C2E-98CF-8E133E904EF6}">
      <dgm:prSet/>
      <dgm:spPr/>
      <dgm:t>
        <a:bodyPr/>
        <a:lstStyle/>
        <a:p>
          <a:endParaRPr lang="ca-ES"/>
        </a:p>
      </dgm:t>
    </dgm:pt>
    <dgm:pt modelId="{4FF3878E-1035-49B6-BFF6-2535A223385D}" type="sibTrans" cxnId="{0BE5840D-3D43-4C2E-98CF-8E133E904EF6}">
      <dgm:prSet/>
      <dgm:spPr/>
      <dgm:t>
        <a:bodyPr/>
        <a:lstStyle/>
        <a:p>
          <a:endParaRPr lang="ca-ES"/>
        </a:p>
      </dgm:t>
    </dgm:pt>
    <dgm:pt modelId="{97D25089-2244-44DD-93EB-EFE8B36A62D6}">
      <dgm:prSet custT="1"/>
      <dgm:spPr/>
      <dgm:t>
        <a:bodyPr/>
        <a:lstStyle/>
        <a:p>
          <a:r>
            <a:rPr lang="en-GB" sz="1200" dirty="0"/>
            <a:t>Modifies biased data (pre-processing algorithms), </a:t>
          </a:r>
          <a:endParaRPr lang="ca-ES" sz="1200" dirty="0"/>
        </a:p>
      </dgm:t>
    </dgm:pt>
    <dgm:pt modelId="{3F51559B-E24C-45E4-9C21-90AEC49C9D43}" type="parTrans" cxnId="{9CDC49AB-4193-4F81-94F0-B6608BE38FF8}">
      <dgm:prSet/>
      <dgm:spPr/>
      <dgm:t>
        <a:bodyPr/>
        <a:lstStyle/>
        <a:p>
          <a:endParaRPr lang="ca-ES"/>
        </a:p>
      </dgm:t>
    </dgm:pt>
    <dgm:pt modelId="{096F880C-7E9E-41D7-BF0C-CF938417636F}" type="sibTrans" cxnId="{9CDC49AB-4193-4F81-94F0-B6608BE38FF8}">
      <dgm:prSet/>
      <dgm:spPr/>
      <dgm:t>
        <a:bodyPr/>
        <a:lstStyle/>
        <a:p>
          <a:endParaRPr lang="ca-ES"/>
        </a:p>
      </dgm:t>
    </dgm:pt>
    <dgm:pt modelId="{A1748AC5-6D36-4302-8BFD-C5D464A6E4FE}">
      <dgm:prSet custT="1"/>
      <dgm:spPr/>
      <dgm:t>
        <a:bodyPr/>
        <a:lstStyle/>
        <a:p>
          <a:r>
            <a:rPr lang="en-GB" sz="1200" dirty="0"/>
            <a:t>Adds a fairness constraint directly to a model’s objective function (in-processing algorithms), </a:t>
          </a:r>
          <a:endParaRPr lang="ca-ES" sz="1200" dirty="0"/>
        </a:p>
      </dgm:t>
    </dgm:pt>
    <dgm:pt modelId="{CD9BCCD4-A25B-4480-9A85-3534946E3A94}" type="parTrans" cxnId="{54FD9BA4-A6D7-4FBD-87AC-9F7688E0B7A6}">
      <dgm:prSet/>
      <dgm:spPr/>
      <dgm:t>
        <a:bodyPr/>
        <a:lstStyle/>
        <a:p>
          <a:endParaRPr lang="ca-ES"/>
        </a:p>
      </dgm:t>
    </dgm:pt>
    <dgm:pt modelId="{23EAD9C4-EED0-4002-BAC4-AA15FCC1C702}" type="sibTrans" cxnId="{54FD9BA4-A6D7-4FBD-87AC-9F7688E0B7A6}">
      <dgm:prSet/>
      <dgm:spPr/>
      <dgm:t>
        <a:bodyPr/>
        <a:lstStyle/>
        <a:p>
          <a:endParaRPr lang="ca-ES"/>
        </a:p>
      </dgm:t>
    </dgm:pt>
    <dgm:pt modelId="{04047F74-6D6E-4621-8B18-D7F20AABD652}">
      <dgm:prSet custT="1"/>
      <dgm:spPr/>
      <dgm:t>
        <a:bodyPr/>
        <a:lstStyle/>
        <a:p>
          <a:r>
            <a:rPr lang="en-GB" sz="1200" dirty="0"/>
            <a:t>Modifies a biased model’s outcomes (post-processing algorithms).</a:t>
          </a:r>
          <a:endParaRPr lang="ca-ES" sz="1200" dirty="0"/>
        </a:p>
      </dgm:t>
    </dgm:pt>
    <dgm:pt modelId="{77AB83D7-46C5-4B6B-AA38-6DF457121DB3}" type="parTrans" cxnId="{677A24FA-2CBF-41E8-BA58-2C2CFAA213C7}">
      <dgm:prSet/>
      <dgm:spPr/>
      <dgm:t>
        <a:bodyPr/>
        <a:lstStyle/>
        <a:p>
          <a:endParaRPr lang="ca-ES"/>
        </a:p>
      </dgm:t>
    </dgm:pt>
    <dgm:pt modelId="{2B55CE98-0115-4BEE-9DCA-8ADB5794549A}" type="sibTrans" cxnId="{677A24FA-2CBF-41E8-BA58-2C2CFAA213C7}">
      <dgm:prSet/>
      <dgm:spPr/>
      <dgm:t>
        <a:bodyPr/>
        <a:lstStyle/>
        <a:p>
          <a:endParaRPr lang="ca-ES"/>
        </a:p>
      </dgm:t>
    </dgm:pt>
    <dgm:pt modelId="{A3645CB4-62F5-4158-8710-25CD736D9220}">
      <dgm:prSet custT="1"/>
      <dgm:spPr/>
      <dgm:t>
        <a:bodyPr/>
        <a:lstStyle/>
        <a:p>
          <a:r>
            <a:rPr lang="en-GB" sz="1200" dirty="0"/>
            <a:t> </a:t>
          </a:r>
          <a:r>
            <a:rPr lang="en-GB" sz="1200" dirty="0" err="1"/>
            <a:t>Destinataires</a:t>
          </a:r>
          <a:r>
            <a:rPr lang="en-GB" sz="1200" dirty="0"/>
            <a:t>?</a:t>
          </a:r>
          <a:endParaRPr lang="ca-ES" sz="1200" dirty="0"/>
        </a:p>
      </dgm:t>
    </dgm:pt>
    <dgm:pt modelId="{C47CC8E5-F43F-4068-8935-12D5F9E506C3}" type="parTrans" cxnId="{8130B16B-A6AA-4183-922A-B6113F9AC5D4}">
      <dgm:prSet/>
      <dgm:spPr/>
      <dgm:t>
        <a:bodyPr/>
        <a:lstStyle/>
        <a:p>
          <a:endParaRPr lang="ca-ES"/>
        </a:p>
      </dgm:t>
    </dgm:pt>
    <dgm:pt modelId="{C3F94006-3DB5-492E-B8F2-5A8BE556750B}" type="sibTrans" cxnId="{8130B16B-A6AA-4183-922A-B6113F9AC5D4}">
      <dgm:prSet/>
      <dgm:spPr/>
      <dgm:t>
        <a:bodyPr/>
        <a:lstStyle/>
        <a:p>
          <a:endParaRPr lang="ca-ES"/>
        </a:p>
      </dgm:t>
    </dgm:pt>
    <dgm:pt modelId="{1F0A0167-E187-46AA-AC8E-794354919A3C}">
      <dgm:prSet custT="1"/>
      <dgm:spPr/>
      <dgm:t>
        <a:bodyPr/>
        <a:lstStyle/>
        <a:p>
          <a:r>
            <a:rPr lang="en-GB" sz="1200" dirty="0"/>
            <a:t>Among individuals</a:t>
          </a:r>
          <a:endParaRPr lang="ca-ES" sz="1200" dirty="0"/>
        </a:p>
      </dgm:t>
    </dgm:pt>
    <dgm:pt modelId="{A72E3096-8F13-48ED-9E99-E8DEF068CEB7}" type="parTrans" cxnId="{A9E7891F-BEEE-4757-9AEB-B92F7F8FFBC2}">
      <dgm:prSet/>
      <dgm:spPr/>
      <dgm:t>
        <a:bodyPr/>
        <a:lstStyle/>
        <a:p>
          <a:endParaRPr lang="ca-ES"/>
        </a:p>
      </dgm:t>
    </dgm:pt>
    <dgm:pt modelId="{5EC190F8-F2C4-4D14-B8BF-6642849BDFFB}" type="sibTrans" cxnId="{A9E7891F-BEEE-4757-9AEB-B92F7F8FFBC2}">
      <dgm:prSet/>
      <dgm:spPr/>
      <dgm:t>
        <a:bodyPr/>
        <a:lstStyle/>
        <a:p>
          <a:endParaRPr lang="ca-ES"/>
        </a:p>
      </dgm:t>
    </dgm:pt>
    <dgm:pt modelId="{52F9DD3A-EDCB-49A7-AEE8-5FE1FFF1297C}">
      <dgm:prSet custT="1"/>
      <dgm:spPr/>
      <dgm:t>
        <a:bodyPr/>
        <a:lstStyle/>
        <a:p>
          <a:r>
            <a:rPr lang="en-GB" sz="1200" dirty="0"/>
            <a:t>Among social groups</a:t>
          </a:r>
          <a:endParaRPr lang="ca-ES" sz="1200" dirty="0"/>
        </a:p>
      </dgm:t>
    </dgm:pt>
    <dgm:pt modelId="{0DA5929F-861E-4808-A4E0-87D445D76C69}" type="parTrans" cxnId="{86DACFD4-1EEE-4F01-858F-BE442BCDE811}">
      <dgm:prSet/>
      <dgm:spPr/>
      <dgm:t>
        <a:bodyPr/>
        <a:lstStyle/>
        <a:p>
          <a:endParaRPr lang="ca-ES"/>
        </a:p>
      </dgm:t>
    </dgm:pt>
    <dgm:pt modelId="{E08B6695-B1C2-4851-B1F2-8F365CDD309E}" type="sibTrans" cxnId="{86DACFD4-1EEE-4F01-858F-BE442BCDE811}">
      <dgm:prSet/>
      <dgm:spPr/>
      <dgm:t>
        <a:bodyPr/>
        <a:lstStyle/>
        <a:p>
          <a:endParaRPr lang="ca-ES"/>
        </a:p>
      </dgm:t>
    </dgm:pt>
    <dgm:pt modelId="{1415D28C-FCCA-44A8-A7BA-DB60B1427901}" type="pres">
      <dgm:prSet presAssocID="{D3AD9440-F795-4F75-BA1F-A65E99913C9C}" presName="hierChild1" presStyleCnt="0">
        <dgm:presLayoutVars>
          <dgm:orgChart val="1"/>
          <dgm:chPref val="1"/>
          <dgm:dir/>
          <dgm:animOne val="branch"/>
          <dgm:animLvl val="lvl"/>
          <dgm:resizeHandles/>
        </dgm:presLayoutVars>
      </dgm:prSet>
      <dgm:spPr/>
    </dgm:pt>
    <dgm:pt modelId="{B4C9F0FD-31B5-4EED-94B2-8188B7D91A50}" type="pres">
      <dgm:prSet presAssocID="{CC5CCB3D-B66D-4F55-8DBB-589E652366B1}" presName="hierRoot1" presStyleCnt="0">
        <dgm:presLayoutVars>
          <dgm:hierBranch val="init"/>
        </dgm:presLayoutVars>
      </dgm:prSet>
      <dgm:spPr/>
    </dgm:pt>
    <dgm:pt modelId="{A9805CFF-21F2-499D-B390-E1202A24E8F1}" type="pres">
      <dgm:prSet presAssocID="{CC5CCB3D-B66D-4F55-8DBB-589E652366B1}" presName="rootComposite1" presStyleCnt="0"/>
      <dgm:spPr/>
    </dgm:pt>
    <dgm:pt modelId="{6AC5FD53-600C-4794-AA0B-65476C82E564}" type="pres">
      <dgm:prSet presAssocID="{CC5CCB3D-B66D-4F55-8DBB-589E652366B1}" presName="rootText1" presStyleLbl="node0" presStyleIdx="0" presStyleCnt="1">
        <dgm:presLayoutVars>
          <dgm:chPref val="3"/>
        </dgm:presLayoutVars>
      </dgm:prSet>
      <dgm:spPr/>
    </dgm:pt>
    <dgm:pt modelId="{42E43709-1D22-47C4-AC55-1A93DDCC7EE1}" type="pres">
      <dgm:prSet presAssocID="{CC5CCB3D-B66D-4F55-8DBB-589E652366B1}" presName="rootConnector1" presStyleLbl="node1" presStyleIdx="0" presStyleCnt="0"/>
      <dgm:spPr/>
    </dgm:pt>
    <dgm:pt modelId="{21D1592A-0606-4048-BD71-AC7EB527B724}" type="pres">
      <dgm:prSet presAssocID="{CC5CCB3D-B66D-4F55-8DBB-589E652366B1}" presName="hierChild2" presStyleCnt="0"/>
      <dgm:spPr/>
    </dgm:pt>
    <dgm:pt modelId="{84CEF8E0-5616-47CF-AF59-DE1C1E0DEE69}" type="pres">
      <dgm:prSet presAssocID="{C47CC8E5-F43F-4068-8935-12D5F9E506C3}" presName="Name64" presStyleLbl="parChTrans1D2" presStyleIdx="0" presStyleCnt="2"/>
      <dgm:spPr/>
    </dgm:pt>
    <dgm:pt modelId="{623E723A-51DF-41AF-9355-FE4B93D17C45}" type="pres">
      <dgm:prSet presAssocID="{A3645CB4-62F5-4158-8710-25CD736D9220}" presName="hierRoot2" presStyleCnt="0">
        <dgm:presLayoutVars>
          <dgm:hierBranch val="init"/>
        </dgm:presLayoutVars>
      </dgm:prSet>
      <dgm:spPr/>
    </dgm:pt>
    <dgm:pt modelId="{FC93AD37-7EEE-4DE4-8CA6-6BE4BCF6C565}" type="pres">
      <dgm:prSet presAssocID="{A3645CB4-62F5-4158-8710-25CD736D9220}" presName="rootComposite" presStyleCnt="0"/>
      <dgm:spPr/>
    </dgm:pt>
    <dgm:pt modelId="{06049D22-C511-4469-ABC1-9090B1040CB9}" type="pres">
      <dgm:prSet presAssocID="{A3645CB4-62F5-4158-8710-25CD736D9220}" presName="rootText" presStyleLbl="node2" presStyleIdx="0" presStyleCnt="2">
        <dgm:presLayoutVars>
          <dgm:chPref val="3"/>
        </dgm:presLayoutVars>
      </dgm:prSet>
      <dgm:spPr/>
    </dgm:pt>
    <dgm:pt modelId="{6220FB56-A3C0-4DC4-923A-84CC1056222F}" type="pres">
      <dgm:prSet presAssocID="{A3645CB4-62F5-4158-8710-25CD736D9220}" presName="rootConnector" presStyleLbl="node2" presStyleIdx="0" presStyleCnt="2"/>
      <dgm:spPr/>
    </dgm:pt>
    <dgm:pt modelId="{909C4A90-31D6-431A-9B0F-D4D1E501C509}" type="pres">
      <dgm:prSet presAssocID="{A3645CB4-62F5-4158-8710-25CD736D9220}" presName="hierChild4" presStyleCnt="0"/>
      <dgm:spPr/>
    </dgm:pt>
    <dgm:pt modelId="{0C72E3E4-6D14-43A1-B555-479A0BDC38A5}" type="pres">
      <dgm:prSet presAssocID="{A72E3096-8F13-48ED-9E99-E8DEF068CEB7}" presName="Name64" presStyleLbl="parChTrans1D3" presStyleIdx="0" presStyleCnt="5"/>
      <dgm:spPr/>
    </dgm:pt>
    <dgm:pt modelId="{FBED42EC-5E39-4AE9-843D-F98BE5B61B68}" type="pres">
      <dgm:prSet presAssocID="{1F0A0167-E187-46AA-AC8E-794354919A3C}" presName="hierRoot2" presStyleCnt="0">
        <dgm:presLayoutVars>
          <dgm:hierBranch val="init"/>
        </dgm:presLayoutVars>
      </dgm:prSet>
      <dgm:spPr/>
    </dgm:pt>
    <dgm:pt modelId="{CFC76716-FB82-4215-9B20-177ECBF98415}" type="pres">
      <dgm:prSet presAssocID="{1F0A0167-E187-46AA-AC8E-794354919A3C}" presName="rootComposite" presStyleCnt="0"/>
      <dgm:spPr/>
    </dgm:pt>
    <dgm:pt modelId="{076366E9-B969-4026-9B70-FA364F4170EE}" type="pres">
      <dgm:prSet presAssocID="{1F0A0167-E187-46AA-AC8E-794354919A3C}" presName="rootText" presStyleLbl="node3" presStyleIdx="0" presStyleCnt="5">
        <dgm:presLayoutVars>
          <dgm:chPref val="3"/>
        </dgm:presLayoutVars>
      </dgm:prSet>
      <dgm:spPr/>
    </dgm:pt>
    <dgm:pt modelId="{6DAB71FE-FC5C-4A8F-A872-F27D42A2B6FE}" type="pres">
      <dgm:prSet presAssocID="{1F0A0167-E187-46AA-AC8E-794354919A3C}" presName="rootConnector" presStyleLbl="node3" presStyleIdx="0" presStyleCnt="5"/>
      <dgm:spPr/>
    </dgm:pt>
    <dgm:pt modelId="{6DE24F0A-1252-40AB-8398-01265C590440}" type="pres">
      <dgm:prSet presAssocID="{1F0A0167-E187-46AA-AC8E-794354919A3C}" presName="hierChild4" presStyleCnt="0"/>
      <dgm:spPr/>
    </dgm:pt>
    <dgm:pt modelId="{F417E9BC-E9A5-4A51-93E3-59414969C00C}" type="pres">
      <dgm:prSet presAssocID="{1F0A0167-E187-46AA-AC8E-794354919A3C}" presName="hierChild5" presStyleCnt="0"/>
      <dgm:spPr/>
    </dgm:pt>
    <dgm:pt modelId="{2113BF71-F3A6-4B27-8028-568904C7D2A5}" type="pres">
      <dgm:prSet presAssocID="{0DA5929F-861E-4808-A4E0-87D445D76C69}" presName="Name64" presStyleLbl="parChTrans1D3" presStyleIdx="1" presStyleCnt="5"/>
      <dgm:spPr/>
    </dgm:pt>
    <dgm:pt modelId="{E035B365-EFFF-49FC-B53F-189ADA3CDED5}" type="pres">
      <dgm:prSet presAssocID="{52F9DD3A-EDCB-49A7-AEE8-5FE1FFF1297C}" presName="hierRoot2" presStyleCnt="0">
        <dgm:presLayoutVars>
          <dgm:hierBranch val="init"/>
        </dgm:presLayoutVars>
      </dgm:prSet>
      <dgm:spPr/>
    </dgm:pt>
    <dgm:pt modelId="{04599351-2319-42F1-B0C1-EF57880EF5F0}" type="pres">
      <dgm:prSet presAssocID="{52F9DD3A-EDCB-49A7-AEE8-5FE1FFF1297C}" presName="rootComposite" presStyleCnt="0"/>
      <dgm:spPr/>
    </dgm:pt>
    <dgm:pt modelId="{93631D72-5EF9-482B-8BF2-32686640A7DB}" type="pres">
      <dgm:prSet presAssocID="{52F9DD3A-EDCB-49A7-AEE8-5FE1FFF1297C}" presName="rootText" presStyleLbl="node3" presStyleIdx="1" presStyleCnt="5">
        <dgm:presLayoutVars>
          <dgm:chPref val="3"/>
        </dgm:presLayoutVars>
      </dgm:prSet>
      <dgm:spPr/>
    </dgm:pt>
    <dgm:pt modelId="{B9E319D9-1505-4E05-A29C-E379E8BC75BF}" type="pres">
      <dgm:prSet presAssocID="{52F9DD3A-EDCB-49A7-AEE8-5FE1FFF1297C}" presName="rootConnector" presStyleLbl="node3" presStyleIdx="1" presStyleCnt="5"/>
      <dgm:spPr/>
    </dgm:pt>
    <dgm:pt modelId="{FCB8C582-C123-4457-9BCB-493E49582E84}" type="pres">
      <dgm:prSet presAssocID="{52F9DD3A-EDCB-49A7-AEE8-5FE1FFF1297C}" presName="hierChild4" presStyleCnt="0"/>
      <dgm:spPr/>
    </dgm:pt>
    <dgm:pt modelId="{413139AD-94EF-4CA1-AA02-723995BD6FA8}" type="pres">
      <dgm:prSet presAssocID="{52F9DD3A-EDCB-49A7-AEE8-5FE1FFF1297C}" presName="hierChild5" presStyleCnt="0"/>
      <dgm:spPr/>
    </dgm:pt>
    <dgm:pt modelId="{08FB688E-8F7E-4A1A-823F-C60DC5D0892D}" type="pres">
      <dgm:prSet presAssocID="{A3645CB4-62F5-4158-8710-25CD736D9220}" presName="hierChild5" presStyleCnt="0"/>
      <dgm:spPr/>
    </dgm:pt>
    <dgm:pt modelId="{1F216576-9962-4FA7-978B-DC15B99518A4}" type="pres">
      <dgm:prSet presAssocID="{28513C03-4B7C-48BB-9309-1297FF3F674D}" presName="Name64" presStyleLbl="parChTrans1D2" presStyleIdx="1" presStyleCnt="2"/>
      <dgm:spPr/>
    </dgm:pt>
    <dgm:pt modelId="{84B1DB7A-3F82-41C6-BD67-47807A679BF8}" type="pres">
      <dgm:prSet presAssocID="{1A4C3CEE-074F-4B7A-8A15-0D309D6BAC5F}" presName="hierRoot2" presStyleCnt="0">
        <dgm:presLayoutVars>
          <dgm:hierBranch val="init"/>
        </dgm:presLayoutVars>
      </dgm:prSet>
      <dgm:spPr/>
    </dgm:pt>
    <dgm:pt modelId="{46881CD6-DB4E-4AF3-820E-6AA9BA27A656}" type="pres">
      <dgm:prSet presAssocID="{1A4C3CEE-074F-4B7A-8A15-0D309D6BAC5F}" presName="rootComposite" presStyleCnt="0"/>
      <dgm:spPr/>
    </dgm:pt>
    <dgm:pt modelId="{2CD5072C-3B89-4D43-87E8-5CE51DBE9D76}" type="pres">
      <dgm:prSet presAssocID="{1A4C3CEE-074F-4B7A-8A15-0D309D6BAC5F}" presName="rootText" presStyleLbl="node2" presStyleIdx="1" presStyleCnt="2">
        <dgm:presLayoutVars>
          <dgm:chPref val="3"/>
        </dgm:presLayoutVars>
      </dgm:prSet>
      <dgm:spPr/>
    </dgm:pt>
    <dgm:pt modelId="{39D0C561-FF3F-429B-B579-95A0BA341D1B}" type="pres">
      <dgm:prSet presAssocID="{1A4C3CEE-074F-4B7A-8A15-0D309D6BAC5F}" presName="rootConnector" presStyleLbl="node2" presStyleIdx="1" presStyleCnt="2"/>
      <dgm:spPr/>
    </dgm:pt>
    <dgm:pt modelId="{9F778062-3D50-4F4B-BD90-966D3D8A3D79}" type="pres">
      <dgm:prSet presAssocID="{1A4C3CEE-074F-4B7A-8A15-0D309D6BAC5F}" presName="hierChild4" presStyleCnt="0"/>
      <dgm:spPr/>
    </dgm:pt>
    <dgm:pt modelId="{3F8C2700-2D02-4558-A70F-14B1F19C5CCB}" type="pres">
      <dgm:prSet presAssocID="{3F51559B-E24C-45E4-9C21-90AEC49C9D43}" presName="Name64" presStyleLbl="parChTrans1D3" presStyleIdx="2" presStyleCnt="5"/>
      <dgm:spPr/>
    </dgm:pt>
    <dgm:pt modelId="{BFA52460-39B3-4D6F-B1E5-6808D7A7194C}" type="pres">
      <dgm:prSet presAssocID="{97D25089-2244-44DD-93EB-EFE8B36A62D6}" presName="hierRoot2" presStyleCnt="0">
        <dgm:presLayoutVars>
          <dgm:hierBranch val="init"/>
        </dgm:presLayoutVars>
      </dgm:prSet>
      <dgm:spPr/>
    </dgm:pt>
    <dgm:pt modelId="{246EFC4A-D7BD-4C80-88F8-574963D6DF16}" type="pres">
      <dgm:prSet presAssocID="{97D25089-2244-44DD-93EB-EFE8B36A62D6}" presName="rootComposite" presStyleCnt="0"/>
      <dgm:spPr/>
    </dgm:pt>
    <dgm:pt modelId="{8AA4E531-0D04-4A80-B6BE-AF363BD01C4E}" type="pres">
      <dgm:prSet presAssocID="{97D25089-2244-44DD-93EB-EFE8B36A62D6}" presName="rootText" presStyleLbl="node3" presStyleIdx="2" presStyleCnt="5">
        <dgm:presLayoutVars>
          <dgm:chPref val="3"/>
        </dgm:presLayoutVars>
      </dgm:prSet>
      <dgm:spPr/>
    </dgm:pt>
    <dgm:pt modelId="{A6173BCD-29A9-400A-A814-565509B841BA}" type="pres">
      <dgm:prSet presAssocID="{97D25089-2244-44DD-93EB-EFE8B36A62D6}" presName="rootConnector" presStyleLbl="node3" presStyleIdx="2" presStyleCnt="5"/>
      <dgm:spPr/>
    </dgm:pt>
    <dgm:pt modelId="{9F9DC670-DB3D-4CD3-891B-42527374030D}" type="pres">
      <dgm:prSet presAssocID="{97D25089-2244-44DD-93EB-EFE8B36A62D6}" presName="hierChild4" presStyleCnt="0"/>
      <dgm:spPr/>
    </dgm:pt>
    <dgm:pt modelId="{00C0403E-117D-4D27-8ACA-2A45CF934A4A}" type="pres">
      <dgm:prSet presAssocID="{97D25089-2244-44DD-93EB-EFE8B36A62D6}" presName="hierChild5" presStyleCnt="0"/>
      <dgm:spPr/>
    </dgm:pt>
    <dgm:pt modelId="{8FEDF227-8241-4319-A09E-EB0671020F0F}" type="pres">
      <dgm:prSet presAssocID="{CD9BCCD4-A25B-4480-9A85-3534946E3A94}" presName="Name64" presStyleLbl="parChTrans1D3" presStyleIdx="3" presStyleCnt="5"/>
      <dgm:spPr/>
    </dgm:pt>
    <dgm:pt modelId="{5AACFABC-EDB3-4B93-89E4-BC6B09E9AA13}" type="pres">
      <dgm:prSet presAssocID="{A1748AC5-6D36-4302-8BFD-C5D464A6E4FE}" presName="hierRoot2" presStyleCnt="0">
        <dgm:presLayoutVars>
          <dgm:hierBranch val="init"/>
        </dgm:presLayoutVars>
      </dgm:prSet>
      <dgm:spPr/>
    </dgm:pt>
    <dgm:pt modelId="{FDBA84AB-C827-44AB-A9BB-120464552FB0}" type="pres">
      <dgm:prSet presAssocID="{A1748AC5-6D36-4302-8BFD-C5D464A6E4FE}" presName="rootComposite" presStyleCnt="0"/>
      <dgm:spPr/>
    </dgm:pt>
    <dgm:pt modelId="{4E80330A-48EF-4401-A819-8458527FE9A1}" type="pres">
      <dgm:prSet presAssocID="{A1748AC5-6D36-4302-8BFD-C5D464A6E4FE}" presName="rootText" presStyleLbl="node3" presStyleIdx="3" presStyleCnt="5">
        <dgm:presLayoutVars>
          <dgm:chPref val="3"/>
        </dgm:presLayoutVars>
      </dgm:prSet>
      <dgm:spPr/>
    </dgm:pt>
    <dgm:pt modelId="{09C09755-C467-4E02-A2CA-2064EFA4A5F2}" type="pres">
      <dgm:prSet presAssocID="{A1748AC5-6D36-4302-8BFD-C5D464A6E4FE}" presName="rootConnector" presStyleLbl="node3" presStyleIdx="3" presStyleCnt="5"/>
      <dgm:spPr/>
    </dgm:pt>
    <dgm:pt modelId="{ABB8D134-D3CE-4F0D-9EB7-463BE6919CEB}" type="pres">
      <dgm:prSet presAssocID="{A1748AC5-6D36-4302-8BFD-C5D464A6E4FE}" presName="hierChild4" presStyleCnt="0"/>
      <dgm:spPr/>
    </dgm:pt>
    <dgm:pt modelId="{2851E505-9707-4354-8CB5-33D257B44CD3}" type="pres">
      <dgm:prSet presAssocID="{A1748AC5-6D36-4302-8BFD-C5D464A6E4FE}" presName="hierChild5" presStyleCnt="0"/>
      <dgm:spPr/>
    </dgm:pt>
    <dgm:pt modelId="{991B7B8D-3EBF-47CB-BD20-A3ECE335A183}" type="pres">
      <dgm:prSet presAssocID="{77AB83D7-46C5-4B6B-AA38-6DF457121DB3}" presName="Name64" presStyleLbl="parChTrans1D3" presStyleIdx="4" presStyleCnt="5"/>
      <dgm:spPr/>
    </dgm:pt>
    <dgm:pt modelId="{C5284F54-2FC2-49B9-A453-952E893D2BE6}" type="pres">
      <dgm:prSet presAssocID="{04047F74-6D6E-4621-8B18-D7F20AABD652}" presName="hierRoot2" presStyleCnt="0">
        <dgm:presLayoutVars>
          <dgm:hierBranch val="init"/>
        </dgm:presLayoutVars>
      </dgm:prSet>
      <dgm:spPr/>
    </dgm:pt>
    <dgm:pt modelId="{7267FF29-936D-42F6-84D5-32CC4FBAE1CF}" type="pres">
      <dgm:prSet presAssocID="{04047F74-6D6E-4621-8B18-D7F20AABD652}" presName="rootComposite" presStyleCnt="0"/>
      <dgm:spPr/>
    </dgm:pt>
    <dgm:pt modelId="{3871F48E-8DC4-4D9E-82C5-905FF8C54841}" type="pres">
      <dgm:prSet presAssocID="{04047F74-6D6E-4621-8B18-D7F20AABD652}" presName="rootText" presStyleLbl="node3" presStyleIdx="4" presStyleCnt="5">
        <dgm:presLayoutVars>
          <dgm:chPref val="3"/>
        </dgm:presLayoutVars>
      </dgm:prSet>
      <dgm:spPr/>
    </dgm:pt>
    <dgm:pt modelId="{99B3A9B9-E2ED-40A8-AF70-1E1CAE50F1D1}" type="pres">
      <dgm:prSet presAssocID="{04047F74-6D6E-4621-8B18-D7F20AABD652}" presName="rootConnector" presStyleLbl="node3" presStyleIdx="4" presStyleCnt="5"/>
      <dgm:spPr/>
    </dgm:pt>
    <dgm:pt modelId="{DAB36939-E47A-4197-B197-1D05D7F307ED}" type="pres">
      <dgm:prSet presAssocID="{04047F74-6D6E-4621-8B18-D7F20AABD652}" presName="hierChild4" presStyleCnt="0"/>
      <dgm:spPr/>
    </dgm:pt>
    <dgm:pt modelId="{27A3067A-9446-45AE-8A2E-5613575A2208}" type="pres">
      <dgm:prSet presAssocID="{04047F74-6D6E-4621-8B18-D7F20AABD652}" presName="hierChild5" presStyleCnt="0"/>
      <dgm:spPr/>
    </dgm:pt>
    <dgm:pt modelId="{3484FD0D-A42E-4EC5-A0E4-090554281553}" type="pres">
      <dgm:prSet presAssocID="{1A4C3CEE-074F-4B7A-8A15-0D309D6BAC5F}" presName="hierChild5" presStyleCnt="0"/>
      <dgm:spPr/>
    </dgm:pt>
    <dgm:pt modelId="{CC162C8B-E15A-40E1-B5B5-4007F0F27AE1}" type="pres">
      <dgm:prSet presAssocID="{CC5CCB3D-B66D-4F55-8DBB-589E652366B1}" presName="hierChild3" presStyleCnt="0"/>
      <dgm:spPr/>
    </dgm:pt>
  </dgm:ptLst>
  <dgm:cxnLst>
    <dgm:cxn modelId="{8600270A-1C5F-4A9F-B36F-65395A15E058}" type="presOf" srcId="{D3AD9440-F795-4F75-BA1F-A65E99913C9C}" destId="{1415D28C-FCCA-44A8-A7BA-DB60B1427901}" srcOrd="0" destOrd="0" presId="urn:microsoft.com/office/officeart/2009/3/layout/HorizontalOrganizationChart"/>
    <dgm:cxn modelId="{5FC83F0A-2094-4CF0-B919-3A3395B3D914}" type="presOf" srcId="{04047F74-6D6E-4621-8B18-D7F20AABD652}" destId="{3871F48E-8DC4-4D9E-82C5-905FF8C54841}" srcOrd="0" destOrd="0" presId="urn:microsoft.com/office/officeart/2009/3/layout/HorizontalOrganizationChart"/>
    <dgm:cxn modelId="{BD42E00B-7435-4CE3-997B-19AD4E5D2137}" srcId="{D3AD9440-F795-4F75-BA1F-A65E99913C9C}" destId="{CC5CCB3D-B66D-4F55-8DBB-589E652366B1}" srcOrd="0" destOrd="0" parTransId="{9D5CD114-BFB4-4736-80B4-9D859EC9E33C}" sibTransId="{AAC51DC2-6E1F-4C1D-B0F5-E24293BEBD0C}"/>
    <dgm:cxn modelId="{0BE5840D-3D43-4C2E-98CF-8E133E904EF6}" srcId="{CC5CCB3D-B66D-4F55-8DBB-589E652366B1}" destId="{1A4C3CEE-074F-4B7A-8A15-0D309D6BAC5F}" srcOrd="1" destOrd="0" parTransId="{28513C03-4B7C-48BB-9309-1297FF3F674D}" sibTransId="{4FF3878E-1035-49B6-BFF6-2535A223385D}"/>
    <dgm:cxn modelId="{5C66AC15-3416-46A9-A7E8-3BEAC241A5DF}" type="presOf" srcId="{1F0A0167-E187-46AA-AC8E-794354919A3C}" destId="{6DAB71FE-FC5C-4A8F-A872-F27D42A2B6FE}" srcOrd="1" destOrd="0" presId="urn:microsoft.com/office/officeart/2009/3/layout/HorizontalOrganizationChart"/>
    <dgm:cxn modelId="{A9E7891F-BEEE-4757-9AEB-B92F7F8FFBC2}" srcId="{A3645CB4-62F5-4158-8710-25CD736D9220}" destId="{1F0A0167-E187-46AA-AC8E-794354919A3C}" srcOrd="0" destOrd="0" parTransId="{A72E3096-8F13-48ED-9E99-E8DEF068CEB7}" sibTransId="{5EC190F8-F2C4-4D14-B8BF-6642849BDFFB}"/>
    <dgm:cxn modelId="{0F58542B-3C9E-401B-95E0-78261B72ADB7}" type="presOf" srcId="{52F9DD3A-EDCB-49A7-AEE8-5FE1FFF1297C}" destId="{93631D72-5EF9-482B-8BF2-32686640A7DB}" srcOrd="0" destOrd="0" presId="urn:microsoft.com/office/officeart/2009/3/layout/HorizontalOrganizationChart"/>
    <dgm:cxn modelId="{BCB4803A-F660-4ED0-B884-8CDEBD4F87E0}" type="presOf" srcId="{A1748AC5-6D36-4302-8BFD-C5D464A6E4FE}" destId="{09C09755-C467-4E02-A2CA-2064EFA4A5F2}" srcOrd="1" destOrd="0" presId="urn:microsoft.com/office/officeart/2009/3/layout/HorizontalOrganizationChart"/>
    <dgm:cxn modelId="{8A596A3E-7994-4B71-BC3C-F2A44AFD4229}" type="presOf" srcId="{1A4C3CEE-074F-4B7A-8A15-0D309D6BAC5F}" destId="{39D0C561-FF3F-429B-B579-95A0BA341D1B}" srcOrd="1" destOrd="0" presId="urn:microsoft.com/office/officeart/2009/3/layout/HorizontalOrganizationChart"/>
    <dgm:cxn modelId="{6EFDB23F-BF0F-4A5B-BBF9-13BBE6A23787}" type="presOf" srcId="{C47CC8E5-F43F-4068-8935-12D5F9E506C3}" destId="{84CEF8E0-5616-47CF-AF59-DE1C1E0DEE69}" srcOrd="0" destOrd="0" presId="urn:microsoft.com/office/officeart/2009/3/layout/HorizontalOrganizationChart"/>
    <dgm:cxn modelId="{3A1FEB3F-57D9-446C-A250-A82BF9E4C418}" type="presOf" srcId="{97D25089-2244-44DD-93EB-EFE8B36A62D6}" destId="{8AA4E531-0D04-4A80-B6BE-AF363BD01C4E}" srcOrd="0" destOrd="0" presId="urn:microsoft.com/office/officeart/2009/3/layout/HorizontalOrganizationChart"/>
    <dgm:cxn modelId="{A789BD47-F33E-4618-990F-5E1B5C39752B}" type="presOf" srcId="{3F51559B-E24C-45E4-9C21-90AEC49C9D43}" destId="{3F8C2700-2D02-4558-A70F-14B1F19C5CCB}" srcOrd="0" destOrd="0" presId="urn:microsoft.com/office/officeart/2009/3/layout/HorizontalOrganizationChart"/>
    <dgm:cxn modelId="{8130B16B-A6AA-4183-922A-B6113F9AC5D4}" srcId="{CC5CCB3D-B66D-4F55-8DBB-589E652366B1}" destId="{A3645CB4-62F5-4158-8710-25CD736D9220}" srcOrd="0" destOrd="0" parTransId="{C47CC8E5-F43F-4068-8935-12D5F9E506C3}" sibTransId="{C3F94006-3DB5-492E-B8F2-5A8BE556750B}"/>
    <dgm:cxn modelId="{4A2B476C-7797-471F-A9FA-2925D3DF2554}" type="presOf" srcId="{CD9BCCD4-A25B-4480-9A85-3534946E3A94}" destId="{8FEDF227-8241-4319-A09E-EB0671020F0F}" srcOrd="0" destOrd="0" presId="urn:microsoft.com/office/officeart/2009/3/layout/HorizontalOrganizationChart"/>
    <dgm:cxn modelId="{DA9F4056-F252-4F31-A173-C652D1E6AF38}" type="presOf" srcId="{77AB83D7-46C5-4B6B-AA38-6DF457121DB3}" destId="{991B7B8D-3EBF-47CB-BD20-A3ECE335A183}" srcOrd="0" destOrd="0" presId="urn:microsoft.com/office/officeart/2009/3/layout/HorizontalOrganizationChart"/>
    <dgm:cxn modelId="{F7A76778-9D51-4716-BBA6-7411BBF4D897}" type="presOf" srcId="{1F0A0167-E187-46AA-AC8E-794354919A3C}" destId="{076366E9-B969-4026-9B70-FA364F4170EE}" srcOrd="0" destOrd="0" presId="urn:microsoft.com/office/officeart/2009/3/layout/HorizontalOrganizationChart"/>
    <dgm:cxn modelId="{80A07879-CEBA-4535-9C5E-C3486C81276A}" type="presOf" srcId="{A72E3096-8F13-48ED-9E99-E8DEF068CEB7}" destId="{0C72E3E4-6D14-43A1-B555-479A0BDC38A5}" srcOrd="0" destOrd="0" presId="urn:microsoft.com/office/officeart/2009/3/layout/HorizontalOrganizationChart"/>
    <dgm:cxn modelId="{0B00EC85-571F-44BE-89A4-B99A5F5365FE}" type="presOf" srcId="{1A4C3CEE-074F-4B7A-8A15-0D309D6BAC5F}" destId="{2CD5072C-3B89-4D43-87E8-5CE51DBE9D76}" srcOrd="0" destOrd="0" presId="urn:microsoft.com/office/officeart/2009/3/layout/HorizontalOrganizationChart"/>
    <dgm:cxn modelId="{A5060588-D001-423F-B8C2-5AE61778C14B}" type="presOf" srcId="{97D25089-2244-44DD-93EB-EFE8B36A62D6}" destId="{A6173BCD-29A9-400A-A814-565509B841BA}" srcOrd="1" destOrd="0" presId="urn:microsoft.com/office/officeart/2009/3/layout/HorizontalOrganizationChart"/>
    <dgm:cxn modelId="{09950694-7497-4EA7-971F-B15A9AFF51B4}" type="presOf" srcId="{A1748AC5-6D36-4302-8BFD-C5D464A6E4FE}" destId="{4E80330A-48EF-4401-A819-8458527FE9A1}" srcOrd="0" destOrd="0" presId="urn:microsoft.com/office/officeart/2009/3/layout/HorizontalOrganizationChart"/>
    <dgm:cxn modelId="{E6B53E95-B731-4CB6-8108-D352E31C4D6C}" type="presOf" srcId="{52F9DD3A-EDCB-49A7-AEE8-5FE1FFF1297C}" destId="{B9E319D9-1505-4E05-A29C-E379E8BC75BF}" srcOrd="1" destOrd="0" presId="urn:microsoft.com/office/officeart/2009/3/layout/HorizontalOrganizationChart"/>
    <dgm:cxn modelId="{900C70A1-B982-4FF7-9C85-FCEF5D1E7A4B}" type="presOf" srcId="{CC5CCB3D-B66D-4F55-8DBB-589E652366B1}" destId="{6AC5FD53-600C-4794-AA0B-65476C82E564}" srcOrd="0" destOrd="0" presId="urn:microsoft.com/office/officeart/2009/3/layout/HorizontalOrganizationChart"/>
    <dgm:cxn modelId="{54FD9BA4-A6D7-4FBD-87AC-9F7688E0B7A6}" srcId="{1A4C3CEE-074F-4B7A-8A15-0D309D6BAC5F}" destId="{A1748AC5-6D36-4302-8BFD-C5D464A6E4FE}" srcOrd="1" destOrd="0" parTransId="{CD9BCCD4-A25B-4480-9A85-3534946E3A94}" sibTransId="{23EAD9C4-EED0-4002-BAC4-AA15FCC1C702}"/>
    <dgm:cxn modelId="{9CDC49AB-4193-4F81-94F0-B6608BE38FF8}" srcId="{1A4C3CEE-074F-4B7A-8A15-0D309D6BAC5F}" destId="{97D25089-2244-44DD-93EB-EFE8B36A62D6}" srcOrd="0" destOrd="0" parTransId="{3F51559B-E24C-45E4-9C21-90AEC49C9D43}" sibTransId="{096F880C-7E9E-41D7-BF0C-CF938417636F}"/>
    <dgm:cxn modelId="{E45B8EAD-0ADE-4D06-962B-6015F69E6136}" type="presOf" srcId="{28513C03-4B7C-48BB-9309-1297FF3F674D}" destId="{1F216576-9962-4FA7-978B-DC15B99518A4}" srcOrd="0" destOrd="0" presId="urn:microsoft.com/office/officeart/2009/3/layout/HorizontalOrganizationChart"/>
    <dgm:cxn modelId="{5375B9B0-11A2-4B72-868F-4048D82E796A}" type="presOf" srcId="{A3645CB4-62F5-4158-8710-25CD736D9220}" destId="{06049D22-C511-4469-ABC1-9090B1040CB9}" srcOrd="0" destOrd="0" presId="urn:microsoft.com/office/officeart/2009/3/layout/HorizontalOrganizationChart"/>
    <dgm:cxn modelId="{B04725B6-694C-41D9-9C32-2AD9A1F148E7}" type="presOf" srcId="{04047F74-6D6E-4621-8B18-D7F20AABD652}" destId="{99B3A9B9-E2ED-40A8-AF70-1E1CAE50F1D1}" srcOrd="1" destOrd="0" presId="urn:microsoft.com/office/officeart/2009/3/layout/HorizontalOrganizationChart"/>
    <dgm:cxn modelId="{1B1036C5-2C22-4E42-B60C-6228B9A13F4C}" type="presOf" srcId="{0DA5929F-861E-4808-A4E0-87D445D76C69}" destId="{2113BF71-F3A6-4B27-8028-568904C7D2A5}" srcOrd="0" destOrd="0" presId="urn:microsoft.com/office/officeart/2009/3/layout/HorizontalOrganizationChart"/>
    <dgm:cxn modelId="{86DACFD4-1EEE-4F01-858F-BE442BCDE811}" srcId="{A3645CB4-62F5-4158-8710-25CD736D9220}" destId="{52F9DD3A-EDCB-49A7-AEE8-5FE1FFF1297C}" srcOrd="1" destOrd="0" parTransId="{0DA5929F-861E-4808-A4E0-87D445D76C69}" sibTransId="{E08B6695-B1C2-4851-B1F2-8F365CDD309E}"/>
    <dgm:cxn modelId="{52FAA0DC-FACD-4F3B-81A1-5F17B893A9C5}" type="presOf" srcId="{A3645CB4-62F5-4158-8710-25CD736D9220}" destId="{6220FB56-A3C0-4DC4-923A-84CC1056222F}" srcOrd="1" destOrd="0" presId="urn:microsoft.com/office/officeart/2009/3/layout/HorizontalOrganizationChart"/>
    <dgm:cxn modelId="{5F2DBFEB-FE3D-4BB1-8BE2-787364032669}" type="presOf" srcId="{CC5CCB3D-B66D-4F55-8DBB-589E652366B1}" destId="{42E43709-1D22-47C4-AC55-1A93DDCC7EE1}" srcOrd="1" destOrd="0" presId="urn:microsoft.com/office/officeart/2009/3/layout/HorizontalOrganizationChart"/>
    <dgm:cxn modelId="{677A24FA-2CBF-41E8-BA58-2C2CFAA213C7}" srcId="{1A4C3CEE-074F-4B7A-8A15-0D309D6BAC5F}" destId="{04047F74-6D6E-4621-8B18-D7F20AABD652}" srcOrd="2" destOrd="0" parTransId="{77AB83D7-46C5-4B6B-AA38-6DF457121DB3}" sibTransId="{2B55CE98-0115-4BEE-9DCA-8ADB5794549A}"/>
    <dgm:cxn modelId="{E3F00494-6AF2-40AF-B9C2-5831FC90C283}" type="presParOf" srcId="{1415D28C-FCCA-44A8-A7BA-DB60B1427901}" destId="{B4C9F0FD-31B5-4EED-94B2-8188B7D91A50}" srcOrd="0" destOrd="0" presId="urn:microsoft.com/office/officeart/2009/3/layout/HorizontalOrganizationChart"/>
    <dgm:cxn modelId="{5EC6D60D-2F26-4E6C-9163-4CC3099541F9}" type="presParOf" srcId="{B4C9F0FD-31B5-4EED-94B2-8188B7D91A50}" destId="{A9805CFF-21F2-499D-B390-E1202A24E8F1}" srcOrd="0" destOrd="0" presId="urn:microsoft.com/office/officeart/2009/3/layout/HorizontalOrganizationChart"/>
    <dgm:cxn modelId="{64C27E30-3AB3-4C7C-ADBF-D378892E8D2E}" type="presParOf" srcId="{A9805CFF-21F2-499D-B390-E1202A24E8F1}" destId="{6AC5FD53-600C-4794-AA0B-65476C82E564}" srcOrd="0" destOrd="0" presId="urn:microsoft.com/office/officeart/2009/3/layout/HorizontalOrganizationChart"/>
    <dgm:cxn modelId="{FFAD829D-275B-4960-8F78-D62A705A2CC6}" type="presParOf" srcId="{A9805CFF-21F2-499D-B390-E1202A24E8F1}" destId="{42E43709-1D22-47C4-AC55-1A93DDCC7EE1}" srcOrd="1" destOrd="0" presId="urn:microsoft.com/office/officeart/2009/3/layout/HorizontalOrganizationChart"/>
    <dgm:cxn modelId="{8313F22A-08C3-4DB4-A6BB-F73DD4E73F78}" type="presParOf" srcId="{B4C9F0FD-31B5-4EED-94B2-8188B7D91A50}" destId="{21D1592A-0606-4048-BD71-AC7EB527B724}" srcOrd="1" destOrd="0" presId="urn:microsoft.com/office/officeart/2009/3/layout/HorizontalOrganizationChart"/>
    <dgm:cxn modelId="{D52D220B-5C1F-489A-99A9-B6A25A675DA0}" type="presParOf" srcId="{21D1592A-0606-4048-BD71-AC7EB527B724}" destId="{84CEF8E0-5616-47CF-AF59-DE1C1E0DEE69}" srcOrd="0" destOrd="0" presId="urn:microsoft.com/office/officeart/2009/3/layout/HorizontalOrganizationChart"/>
    <dgm:cxn modelId="{7D68BC2F-05A9-430F-8F33-46BED1560E2A}" type="presParOf" srcId="{21D1592A-0606-4048-BD71-AC7EB527B724}" destId="{623E723A-51DF-41AF-9355-FE4B93D17C45}" srcOrd="1" destOrd="0" presId="urn:microsoft.com/office/officeart/2009/3/layout/HorizontalOrganizationChart"/>
    <dgm:cxn modelId="{C192A738-0290-4992-BF15-126D33EEDD31}" type="presParOf" srcId="{623E723A-51DF-41AF-9355-FE4B93D17C45}" destId="{FC93AD37-7EEE-4DE4-8CA6-6BE4BCF6C565}" srcOrd="0" destOrd="0" presId="urn:microsoft.com/office/officeart/2009/3/layout/HorizontalOrganizationChart"/>
    <dgm:cxn modelId="{B1B3FAEA-1443-4F94-9ED9-5C79882DD1CB}" type="presParOf" srcId="{FC93AD37-7EEE-4DE4-8CA6-6BE4BCF6C565}" destId="{06049D22-C511-4469-ABC1-9090B1040CB9}" srcOrd="0" destOrd="0" presId="urn:microsoft.com/office/officeart/2009/3/layout/HorizontalOrganizationChart"/>
    <dgm:cxn modelId="{4595CC4B-2433-4BC0-B266-4E550C153DCF}" type="presParOf" srcId="{FC93AD37-7EEE-4DE4-8CA6-6BE4BCF6C565}" destId="{6220FB56-A3C0-4DC4-923A-84CC1056222F}" srcOrd="1" destOrd="0" presId="urn:microsoft.com/office/officeart/2009/3/layout/HorizontalOrganizationChart"/>
    <dgm:cxn modelId="{650835D3-D130-44CB-A9E4-C5C1731811AB}" type="presParOf" srcId="{623E723A-51DF-41AF-9355-FE4B93D17C45}" destId="{909C4A90-31D6-431A-9B0F-D4D1E501C509}" srcOrd="1" destOrd="0" presId="urn:microsoft.com/office/officeart/2009/3/layout/HorizontalOrganizationChart"/>
    <dgm:cxn modelId="{9B55F5F2-DBD2-4E05-99B5-6FAE668B79DD}" type="presParOf" srcId="{909C4A90-31D6-431A-9B0F-D4D1E501C509}" destId="{0C72E3E4-6D14-43A1-B555-479A0BDC38A5}" srcOrd="0" destOrd="0" presId="urn:microsoft.com/office/officeart/2009/3/layout/HorizontalOrganizationChart"/>
    <dgm:cxn modelId="{F20ADF1B-5145-4359-BC6B-1CD5416DD1E8}" type="presParOf" srcId="{909C4A90-31D6-431A-9B0F-D4D1E501C509}" destId="{FBED42EC-5E39-4AE9-843D-F98BE5B61B68}" srcOrd="1" destOrd="0" presId="urn:microsoft.com/office/officeart/2009/3/layout/HorizontalOrganizationChart"/>
    <dgm:cxn modelId="{0DDD4FDB-2515-4ECC-B980-B3EE8CDAD09B}" type="presParOf" srcId="{FBED42EC-5E39-4AE9-843D-F98BE5B61B68}" destId="{CFC76716-FB82-4215-9B20-177ECBF98415}" srcOrd="0" destOrd="0" presId="urn:microsoft.com/office/officeart/2009/3/layout/HorizontalOrganizationChart"/>
    <dgm:cxn modelId="{EDBF1F79-49CC-48C5-90E5-E400D7434108}" type="presParOf" srcId="{CFC76716-FB82-4215-9B20-177ECBF98415}" destId="{076366E9-B969-4026-9B70-FA364F4170EE}" srcOrd="0" destOrd="0" presId="urn:microsoft.com/office/officeart/2009/3/layout/HorizontalOrganizationChart"/>
    <dgm:cxn modelId="{BBC4CFCE-ED28-478A-8E4E-005E649C93B0}" type="presParOf" srcId="{CFC76716-FB82-4215-9B20-177ECBF98415}" destId="{6DAB71FE-FC5C-4A8F-A872-F27D42A2B6FE}" srcOrd="1" destOrd="0" presId="urn:microsoft.com/office/officeart/2009/3/layout/HorizontalOrganizationChart"/>
    <dgm:cxn modelId="{4D42FC6C-EEEE-4ECC-9477-D0B638953CD7}" type="presParOf" srcId="{FBED42EC-5E39-4AE9-843D-F98BE5B61B68}" destId="{6DE24F0A-1252-40AB-8398-01265C590440}" srcOrd="1" destOrd="0" presId="urn:microsoft.com/office/officeart/2009/3/layout/HorizontalOrganizationChart"/>
    <dgm:cxn modelId="{FA23FE00-3C08-4955-9A9A-8DF64E44E1DD}" type="presParOf" srcId="{FBED42EC-5E39-4AE9-843D-F98BE5B61B68}" destId="{F417E9BC-E9A5-4A51-93E3-59414969C00C}" srcOrd="2" destOrd="0" presId="urn:microsoft.com/office/officeart/2009/3/layout/HorizontalOrganizationChart"/>
    <dgm:cxn modelId="{5C3D0FD0-3BBB-4E27-92FD-DEF9DE77A10F}" type="presParOf" srcId="{909C4A90-31D6-431A-9B0F-D4D1E501C509}" destId="{2113BF71-F3A6-4B27-8028-568904C7D2A5}" srcOrd="2" destOrd="0" presId="urn:microsoft.com/office/officeart/2009/3/layout/HorizontalOrganizationChart"/>
    <dgm:cxn modelId="{BAD3EC68-2E3C-474D-ABB5-6EDA7123A128}" type="presParOf" srcId="{909C4A90-31D6-431A-9B0F-D4D1E501C509}" destId="{E035B365-EFFF-49FC-B53F-189ADA3CDED5}" srcOrd="3" destOrd="0" presId="urn:microsoft.com/office/officeart/2009/3/layout/HorizontalOrganizationChart"/>
    <dgm:cxn modelId="{B465BEA0-6FF6-4362-BE28-DD11825F3E85}" type="presParOf" srcId="{E035B365-EFFF-49FC-B53F-189ADA3CDED5}" destId="{04599351-2319-42F1-B0C1-EF57880EF5F0}" srcOrd="0" destOrd="0" presId="urn:microsoft.com/office/officeart/2009/3/layout/HorizontalOrganizationChart"/>
    <dgm:cxn modelId="{79B97715-7325-4C9E-972A-7E09A56982AD}" type="presParOf" srcId="{04599351-2319-42F1-B0C1-EF57880EF5F0}" destId="{93631D72-5EF9-482B-8BF2-32686640A7DB}" srcOrd="0" destOrd="0" presId="urn:microsoft.com/office/officeart/2009/3/layout/HorizontalOrganizationChart"/>
    <dgm:cxn modelId="{6593A279-C190-463E-9FC7-C56DF549467D}" type="presParOf" srcId="{04599351-2319-42F1-B0C1-EF57880EF5F0}" destId="{B9E319D9-1505-4E05-A29C-E379E8BC75BF}" srcOrd="1" destOrd="0" presId="urn:microsoft.com/office/officeart/2009/3/layout/HorizontalOrganizationChart"/>
    <dgm:cxn modelId="{2DF6491D-2FC9-46E6-9C86-DAEE64D51B3F}" type="presParOf" srcId="{E035B365-EFFF-49FC-B53F-189ADA3CDED5}" destId="{FCB8C582-C123-4457-9BCB-493E49582E84}" srcOrd="1" destOrd="0" presId="urn:microsoft.com/office/officeart/2009/3/layout/HorizontalOrganizationChart"/>
    <dgm:cxn modelId="{A0B0B705-8A1B-4C3A-B270-8BBAE31AA714}" type="presParOf" srcId="{E035B365-EFFF-49FC-B53F-189ADA3CDED5}" destId="{413139AD-94EF-4CA1-AA02-723995BD6FA8}" srcOrd="2" destOrd="0" presId="urn:microsoft.com/office/officeart/2009/3/layout/HorizontalOrganizationChart"/>
    <dgm:cxn modelId="{03F33A01-548A-42B1-99EC-60AC2574DC97}" type="presParOf" srcId="{623E723A-51DF-41AF-9355-FE4B93D17C45}" destId="{08FB688E-8F7E-4A1A-823F-C60DC5D0892D}" srcOrd="2" destOrd="0" presId="urn:microsoft.com/office/officeart/2009/3/layout/HorizontalOrganizationChart"/>
    <dgm:cxn modelId="{4DFB9303-4A89-4536-883F-CC87740F1363}" type="presParOf" srcId="{21D1592A-0606-4048-BD71-AC7EB527B724}" destId="{1F216576-9962-4FA7-978B-DC15B99518A4}" srcOrd="2" destOrd="0" presId="urn:microsoft.com/office/officeart/2009/3/layout/HorizontalOrganizationChart"/>
    <dgm:cxn modelId="{42414A0A-F13F-42BA-9EED-FEFBF539B3A0}" type="presParOf" srcId="{21D1592A-0606-4048-BD71-AC7EB527B724}" destId="{84B1DB7A-3F82-41C6-BD67-47807A679BF8}" srcOrd="3" destOrd="0" presId="urn:microsoft.com/office/officeart/2009/3/layout/HorizontalOrganizationChart"/>
    <dgm:cxn modelId="{50E1BA66-2518-41C3-81C6-DA4221F237CD}" type="presParOf" srcId="{84B1DB7A-3F82-41C6-BD67-47807A679BF8}" destId="{46881CD6-DB4E-4AF3-820E-6AA9BA27A656}" srcOrd="0" destOrd="0" presId="urn:microsoft.com/office/officeart/2009/3/layout/HorizontalOrganizationChart"/>
    <dgm:cxn modelId="{2CA8C4E2-520B-42BC-8EA3-B804DA56BC83}" type="presParOf" srcId="{46881CD6-DB4E-4AF3-820E-6AA9BA27A656}" destId="{2CD5072C-3B89-4D43-87E8-5CE51DBE9D76}" srcOrd="0" destOrd="0" presId="urn:microsoft.com/office/officeart/2009/3/layout/HorizontalOrganizationChart"/>
    <dgm:cxn modelId="{4D66965E-5FD8-45AC-9C89-C666F720AD24}" type="presParOf" srcId="{46881CD6-DB4E-4AF3-820E-6AA9BA27A656}" destId="{39D0C561-FF3F-429B-B579-95A0BA341D1B}" srcOrd="1" destOrd="0" presId="urn:microsoft.com/office/officeart/2009/3/layout/HorizontalOrganizationChart"/>
    <dgm:cxn modelId="{1675B5E9-D667-4083-AB46-5B412DC4217D}" type="presParOf" srcId="{84B1DB7A-3F82-41C6-BD67-47807A679BF8}" destId="{9F778062-3D50-4F4B-BD90-966D3D8A3D79}" srcOrd="1" destOrd="0" presId="urn:microsoft.com/office/officeart/2009/3/layout/HorizontalOrganizationChart"/>
    <dgm:cxn modelId="{BC976B69-F5A4-4FEB-9EB5-12F2C6FEC9BA}" type="presParOf" srcId="{9F778062-3D50-4F4B-BD90-966D3D8A3D79}" destId="{3F8C2700-2D02-4558-A70F-14B1F19C5CCB}" srcOrd="0" destOrd="0" presId="urn:microsoft.com/office/officeart/2009/3/layout/HorizontalOrganizationChart"/>
    <dgm:cxn modelId="{8BADF69E-3912-4C33-B61F-98F7423E50A8}" type="presParOf" srcId="{9F778062-3D50-4F4B-BD90-966D3D8A3D79}" destId="{BFA52460-39B3-4D6F-B1E5-6808D7A7194C}" srcOrd="1" destOrd="0" presId="urn:microsoft.com/office/officeart/2009/3/layout/HorizontalOrganizationChart"/>
    <dgm:cxn modelId="{0460EF7D-AE9A-4BDB-A888-3DEEAFFDC5D1}" type="presParOf" srcId="{BFA52460-39B3-4D6F-B1E5-6808D7A7194C}" destId="{246EFC4A-D7BD-4C80-88F8-574963D6DF16}" srcOrd="0" destOrd="0" presId="urn:microsoft.com/office/officeart/2009/3/layout/HorizontalOrganizationChart"/>
    <dgm:cxn modelId="{3DCAE406-3605-470C-930B-34B19DAA04B6}" type="presParOf" srcId="{246EFC4A-D7BD-4C80-88F8-574963D6DF16}" destId="{8AA4E531-0D04-4A80-B6BE-AF363BD01C4E}" srcOrd="0" destOrd="0" presId="urn:microsoft.com/office/officeart/2009/3/layout/HorizontalOrganizationChart"/>
    <dgm:cxn modelId="{DBE0FA56-C584-457D-B9A2-FFC4155FD2D9}" type="presParOf" srcId="{246EFC4A-D7BD-4C80-88F8-574963D6DF16}" destId="{A6173BCD-29A9-400A-A814-565509B841BA}" srcOrd="1" destOrd="0" presId="urn:microsoft.com/office/officeart/2009/3/layout/HorizontalOrganizationChart"/>
    <dgm:cxn modelId="{3E6D3BEA-6385-4DE8-ADF1-3BCD9B0B41FB}" type="presParOf" srcId="{BFA52460-39B3-4D6F-B1E5-6808D7A7194C}" destId="{9F9DC670-DB3D-4CD3-891B-42527374030D}" srcOrd="1" destOrd="0" presId="urn:microsoft.com/office/officeart/2009/3/layout/HorizontalOrganizationChart"/>
    <dgm:cxn modelId="{70F1DA1E-236E-4FF4-843F-43FC5EDD5143}" type="presParOf" srcId="{BFA52460-39B3-4D6F-B1E5-6808D7A7194C}" destId="{00C0403E-117D-4D27-8ACA-2A45CF934A4A}" srcOrd="2" destOrd="0" presId="urn:microsoft.com/office/officeart/2009/3/layout/HorizontalOrganizationChart"/>
    <dgm:cxn modelId="{C98D6063-8897-464D-B37E-3FD26A59DDA2}" type="presParOf" srcId="{9F778062-3D50-4F4B-BD90-966D3D8A3D79}" destId="{8FEDF227-8241-4319-A09E-EB0671020F0F}" srcOrd="2" destOrd="0" presId="urn:microsoft.com/office/officeart/2009/3/layout/HorizontalOrganizationChart"/>
    <dgm:cxn modelId="{6056C9DB-6791-4AFE-86A2-08D52A35F117}" type="presParOf" srcId="{9F778062-3D50-4F4B-BD90-966D3D8A3D79}" destId="{5AACFABC-EDB3-4B93-89E4-BC6B09E9AA13}" srcOrd="3" destOrd="0" presId="urn:microsoft.com/office/officeart/2009/3/layout/HorizontalOrganizationChart"/>
    <dgm:cxn modelId="{B1811F8B-E477-4F31-8D84-7289F6DC26E9}" type="presParOf" srcId="{5AACFABC-EDB3-4B93-89E4-BC6B09E9AA13}" destId="{FDBA84AB-C827-44AB-A9BB-120464552FB0}" srcOrd="0" destOrd="0" presId="urn:microsoft.com/office/officeart/2009/3/layout/HorizontalOrganizationChart"/>
    <dgm:cxn modelId="{20E244A0-A0F8-456B-B109-49B0BC7A2B11}" type="presParOf" srcId="{FDBA84AB-C827-44AB-A9BB-120464552FB0}" destId="{4E80330A-48EF-4401-A819-8458527FE9A1}" srcOrd="0" destOrd="0" presId="urn:microsoft.com/office/officeart/2009/3/layout/HorizontalOrganizationChart"/>
    <dgm:cxn modelId="{DBF5CD1E-8EA8-46B9-A80E-838450D14B46}" type="presParOf" srcId="{FDBA84AB-C827-44AB-A9BB-120464552FB0}" destId="{09C09755-C467-4E02-A2CA-2064EFA4A5F2}" srcOrd="1" destOrd="0" presId="urn:microsoft.com/office/officeart/2009/3/layout/HorizontalOrganizationChart"/>
    <dgm:cxn modelId="{4FBC3445-26C1-4221-9F90-B3273EDACC2B}" type="presParOf" srcId="{5AACFABC-EDB3-4B93-89E4-BC6B09E9AA13}" destId="{ABB8D134-D3CE-4F0D-9EB7-463BE6919CEB}" srcOrd="1" destOrd="0" presId="urn:microsoft.com/office/officeart/2009/3/layout/HorizontalOrganizationChart"/>
    <dgm:cxn modelId="{FD6C92F7-83BD-436D-8930-D7112D815E1D}" type="presParOf" srcId="{5AACFABC-EDB3-4B93-89E4-BC6B09E9AA13}" destId="{2851E505-9707-4354-8CB5-33D257B44CD3}" srcOrd="2" destOrd="0" presId="urn:microsoft.com/office/officeart/2009/3/layout/HorizontalOrganizationChart"/>
    <dgm:cxn modelId="{716F54C7-F04F-42C4-9B34-3207DAD252B1}" type="presParOf" srcId="{9F778062-3D50-4F4B-BD90-966D3D8A3D79}" destId="{991B7B8D-3EBF-47CB-BD20-A3ECE335A183}" srcOrd="4" destOrd="0" presId="urn:microsoft.com/office/officeart/2009/3/layout/HorizontalOrganizationChart"/>
    <dgm:cxn modelId="{664FF993-1364-4211-8670-80073EC0BC8B}" type="presParOf" srcId="{9F778062-3D50-4F4B-BD90-966D3D8A3D79}" destId="{C5284F54-2FC2-49B9-A453-952E893D2BE6}" srcOrd="5" destOrd="0" presId="urn:microsoft.com/office/officeart/2009/3/layout/HorizontalOrganizationChart"/>
    <dgm:cxn modelId="{14B11087-0D6C-417E-A6DD-452E1DE895EF}" type="presParOf" srcId="{C5284F54-2FC2-49B9-A453-952E893D2BE6}" destId="{7267FF29-936D-42F6-84D5-32CC4FBAE1CF}" srcOrd="0" destOrd="0" presId="urn:microsoft.com/office/officeart/2009/3/layout/HorizontalOrganizationChart"/>
    <dgm:cxn modelId="{D1A944A5-6ACD-4C20-B5EA-DE74737381CF}" type="presParOf" srcId="{7267FF29-936D-42F6-84D5-32CC4FBAE1CF}" destId="{3871F48E-8DC4-4D9E-82C5-905FF8C54841}" srcOrd="0" destOrd="0" presId="urn:microsoft.com/office/officeart/2009/3/layout/HorizontalOrganizationChart"/>
    <dgm:cxn modelId="{6B37BD39-3AEC-449F-AC55-B102C94A2F6F}" type="presParOf" srcId="{7267FF29-936D-42F6-84D5-32CC4FBAE1CF}" destId="{99B3A9B9-E2ED-40A8-AF70-1E1CAE50F1D1}" srcOrd="1" destOrd="0" presId="urn:microsoft.com/office/officeart/2009/3/layout/HorizontalOrganizationChart"/>
    <dgm:cxn modelId="{A63D55A1-ACAE-4111-A596-BE0767C85BB6}" type="presParOf" srcId="{C5284F54-2FC2-49B9-A453-952E893D2BE6}" destId="{DAB36939-E47A-4197-B197-1D05D7F307ED}" srcOrd="1" destOrd="0" presId="urn:microsoft.com/office/officeart/2009/3/layout/HorizontalOrganizationChart"/>
    <dgm:cxn modelId="{BF3F84D3-3693-4861-9B13-B919175D1AB9}" type="presParOf" srcId="{C5284F54-2FC2-49B9-A453-952E893D2BE6}" destId="{27A3067A-9446-45AE-8A2E-5613575A2208}" srcOrd="2" destOrd="0" presId="urn:microsoft.com/office/officeart/2009/3/layout/HorizontalOrganizationChart"/>
    <dgm:cxn modelId="{86364EE5-7646-4207-9241-9EECE2FA0344}" type="presParOf" srcId="{84B1DB7A-3F82-41C6-BD67-47807A679BF8}" destId="{3484FD0D-A42E-4EC5-A0E4-090554281553}" srcOrd="2" destOrd="0" presId="urn:microsoft.com/office/officeart/2009/3/layout/HorizontalOrganizationChart"/>
    <dgm:cxn modelId="{04D8E5C4-3713-4F29-8159-7911989ACC6C}" type="presParOf" srcId="{B4C9F0FD-31B5-4EED-94B2-8188B7D91A50}" destId="{CC162C8B-E15A-40E1-B5B5-4007F0F27AE1}"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709667C-C474-4BF0-B354-7AAD45C193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a-ES"/>
        </a:p>
      </dgm:t>
    </dgm:pt>
    <dgm:pt modelId="{43137F62-135B-4CBD-84AB-871604344E04}">
      <dgm:prSet custT="1"/>
      <dgm:spPr>
        <a:noFill/>
        <a:ln>
          <a:solidFill>
            <a:schemeClr val="tx2">
              <a:lumMod val="75000"/>
              <a:lumOff val="25000"/>
            </a:schemeClr>
          </a:solidFill>
        </a:ln>
      </dgm:spPr>
      <dgm:t>
        <a:bodyPr/>
        <a:lstStyle/>
        <a:p>
          <a:r>
            <a:rPr lang="en-GB" sz="1400" dirty="0">
              <a:solidFill>
                <a:schemeClr val="tx1"/>
              </a:solidFill>
            </a:rPr>
            <a:t>Algorithmic individual fairness: This means the algorithm’s decision is not affected by group membership but only by the relevant characteristics of an individual (</a:t>
          </a:r>
          <a:r>
            <a:rPr lang="en-GB" sz="1400" dirty="0" err="1">
              <a:solidFill>
                <a:schemeClr val="tx1"/>
              </a:solidFill>
            </a:rPr>
            <a:t>anticlassification</a:t>
          </a:r>
          <a:r>
            <a:rPr lang="en-GB" sz="1400" dirty="0">
              <a:solidFill>
                <a:schemeClr val="tx1"/>
              </a:solidFill>
            </a:rPr>
            <a:t>).</a:t>
          </a:r>
          <a:endParaRPr lang="ca-ES" sz="1400" dirty="0">
            <a:solidFill>
              <a:schemeClr val="tx1"/>
            </a:solidFill>
          </a:endParaRPr>
        </a:p>
      </dgm:t>
    </dgm:pt>
    <dgm:pt modelId="{27933586-65C9-4608-8F81-4C853A9E6541}" type="parTrans" cxnId="{D11FB232-EE58-4261-AF78-D23D9A479AA1}">
      <dgm:prSet/>
      <dgm:spPr/>
      <dgm:t>
        <a:bodyPr/>
        <a:lstStyle/>
        <a:p>
          <a:endParaRPr lang="ca-ES" sz="1400"/>
        </a:p>
      </dgm:t>
    </dgm:pt>
    <dgm:pt modelId="{A52FD653-AD21-4A49-8BE6-426F413CB8C6}" type="sibTrans" cxnId="{D11FB232-EE58-4261-AF78-D23D9A479AA1}">
      <dgm:prSet/>
      <dgm:spPr/>
      <dgm:t>
        <a:bodyPr/>
        <a:lstStyle/>
        <a:p>
          <a:endParaRPr lang="ca-ES" sz="1400"/>
        </a:p>
      </dgm:t>
    </dgm:pt>
    <dgm:pt modelId="{8D87F80F-0F06-4E30-B24C-6DB1667112DE}">
      <dgm:prSet custT="1"/>
      <dgm:spPr/>
      <dgm:t>
        <a:bodyPr/>
        <a:lstStyle/>
        <a:p>
          <a:r>
            <a:rPr lang="en-GB" sz="1400"/>
            <a:t>“similar predictions in similar individuals”</a:t>
          </a:r>
          <a:endParaRPr lang="ca-ES" sz="1400"/>
        </a:p>
      </dgm:t>
    </dgm:pt>
    <dgm:pt modelId="{C2D26A78-1710-45E3-BBEF-2A941385B26A}" type="parTrans" cxnId="{A31DA6DD-9FFB-40D1-A993-CD47C1F02CB5}">
      <dgm:prSet/>
      <dgm:spPr/>
      <dgm:t>
        <a:bodyPr/>
        <a:lstStyle/>
        <a:p>
          <a:endParaRPr lang="ca-ES" sz="1400"/>
        </a:p>
      </dgm:t>
    </dgm:pt>
    <dgm:pt modelId="{DA8D68D4-959A-4577-AA9E-5EF93E4E2858}" type="sibTrans" cxnId="{A31DA6DD-9FFB-40D1-A993-CD47C1F02CB5}">
      <dgm:prSet/>
      <dgm:spPr/>
      <dgm:t>
        <a:bodyPr/>
        <a:lstStyle/>
        <a:p>
          <a:endParaRPr lang="ca-ES" sz="1400"/>
        </a:p>
      </dgm:t>
    </dgm:pt>
    <dgm:pt modelId="{F5997C6C-D2B7-4BFA-8E48-B9576CED2684}">
      <dgm:prSet custT="1"/>
      <dgm:spPr/>
      <dgm:t>
        <a:bodyPr/>
        <a:lstStyle/>
        <a:p>
          <a:r>
            <a:rPr lang="en-GB" sz="1400"/>
            <a:t>Limitations:</a:t>
          </a:r>
          <a:endParaRPr lang="ca-ES" sz="1400"/>
        </a:p>
      </dgm:t>
    </dgm:pt>
    <dgm:pt modelId="{2620C127-311A-4ECD-94E1-9CFEECCA8D1E}" type="parTrans" cxnId="{30145789-12B9-47D6-B6E5-456A7329787E}">
      <dgm:prSet/>
      <dgm:spPr/>
      <dgm:t>
        <a:bodyPr/>
        <a:lstStyle/>
        <a:p>
          <a:endParaRPr lang="ca-ES" sz="1400"/>
        </a:p>
      </dgm:t>
    </dgm:pt>
    <dgm:pt modelId="{C61E977B-7783-48AF-A4F3-61675D1F53C0}" type="sibTrans" cxnId="{30145789-12B9-47D6-B6E5-456A7329787E}">
      <dgm:prSet/>
      <dgm:spPr/>
      <dgm:t>
        <a:bodyPr/>
        <a:lstStyle/>
        <a:p>
          <a:endParaRPr lang="ca-ES" sz="1400"/>
        </a:p>
      </dgm:t>
    </dgm:pt>
    <dgm:pt modelId="{D068CA70-3A64-40AD-A2D6-1A24CBFD1A1A}">
      <dgm:prSet custT="1"/>
      <dgm:spPr/>
      <dgm:t>
        <a:bodyPr/>
        <a:lstStyle/>
        <a:p>
          <a:r>
            <a:rPr lang="en-GB" sz="1400"/>
            <a:t>what constitutes “similar individuals”?</a:t>
          </a:r>
          <a:endParaRPr lang="ca-ES" sz="1400"/>
        </a:p>
      </dgm:t>
    </dgm:pt>
    <dgm:pt modelId="{C1486D71-B52A-4D2B-A45C-45CA6732CB00}" type="parTrans" cxnId="{46D87CAA-CAE8-4BA2-8900-31B51F6AA130}">
      <dgm:prSet/>
      <dgm:spPr/>
      <dgm:t>
        <a:bodyPr/>
        <a:lstStyle/>
        <a:p>
          <a:endParaRPr lang="ca-ES" sz="1400"/>
        </a:p>
      </dgm:t>
    </dgm:pt>
    <dgm:pt modelId="{5983015D-A76A-468F-AD97-9582A13F0925}" type="sibTrans" cxnId="{46D87CAA-CAE8-4BA2-8900-31B51F6AA130}">
      <dgm:prSet/>
      <dgm:spPr/>
      <dgm:t>
        <a:bodyPr/>
        <a:lstStyle/>
        <a:p>
          <a:endParaRPr lang="ca-ES" sz="1400"/>
        </a:p>
      </dgm:t>
    </dgm:pt>
    <dgm:pt modelId="{52A8B442-ADA6-4A07-9149-06E4E1CAE56F}">
      <dgm:prSet custT="1"/>
      <dgm:spPr/>
      <dgm:t>
        <a:bodyPr/>
        <a:lstStyle/>
        <a:p>
          <a:r>
            <a:rPr lang="en-GB" sz="1400"/>
            <a:t>Reliance on learning similarity metrics from data </a:t>
          </a:r>
          <a:r>
            <a:rPr lang="ca-ES" sz="1400"/>
            <a:t>=  </a:t>
          </a:r>
          <a:r>
            <a:rPr lang="en-GB" sz="1400"/>
            <a:t>encoding existing biases </a:t>
          </a:r>
          <a:endParaRPr lang="ca-ES" sz="1400"/>
        </a:p>
      </dgm:t>
    </dgm:pt>
    <dgm:pt modelId="{B61FD9DA-EE26-4E99-9507-D661DD2E05FB}" type="parTrans" cxnId="{36882CE6-13CE-47A2-9EA7-DC9725FEF36E}">
      <dgm:prSet/>
      <dgm:spPr/>
      <dgm:t>
        <a:bodyPr/>
        <a:lstStyle/>
        <a:p>
          <a:endParaRPr lang="ca-ES" sz="1400"/>
        </a:p>
      </dgm:t>
    </dgm:pt>
    <dgm:pt modelId="{0C878931-B03C-4104-9787-67ECC8CE8D15}" type="sibTrans" cxnId="{36882CE6-13CE-47A2-9EA7-DC9725FEF36E}">
      <dgm:prSet/>
      <dgm:spPr/>
      <dgm:t>
        <a:bodyPr/>
        <a:lstStyle/>
        <a:p>
          <a:endParaRPr lang="ca-ES" sz="1400"/>
        </a:p>
      </dgm:t>
    </dgm:pt>
    <dgm:pt modelId="{90BAEA1D-B894-4C5E-B49E-B8ECE5EF08CA}">
      <dgm:prSet custT="1"/>
      <dgm:spPr>
        <a:noFill/>
        <a:ln>
          <a:solidFill>
            <a:schemeClr val="tx2">
              <a:lumMod val="75000"/>
              <a:lumOff val="25000"/>
            </a:schemeClr>
          </a:solidFill>
        </a:ln>
      </dgm:spPr>
      <dgm:t>
        <a:bodyPr/>
        <a:lstStyle/>
        <a:p>
          <a:r>
            <a:rPr lang="en-GB" sz="1400" dirty="0">
              <a:solidFill>
                <a:schemeClr val="tx1"/>
              </a:solidFill>
            </a:rPr>
            <a:t>Algorithmic group fairness: Parity of statistical metrics across groups that differ in a protected attribute (i.e. male and female groups)</a:t>
          </a:r>
          <a:endParaRPr lang="ca-ES" sz="1400" dirty="0">
            <a:solidFill>
              <a:schemeClr val="tx1"/>
            </a:solidFill>
          </a:endParaRPr>
        </a:p>
      </dgm:t>
    </dgm:pt>
    <dgm:pt modelId="{BB5D9E8D-5026-43F5-AD38-A11EF7EB8D92}" type="parTrans" cxnId="{38900C76-671C-4B19-A01F-48BC4C733295}">
      <dgm:prSet/>
      <dgm:spPr/>
      <dgm:t>
        <a:bodyPr/>
        <a:lstStyle/>
        <a:p>
          <a:endParaRPr lang="ca-ES" sz="1400"/>
        </a:p>
      </dgm:t>
    </dgm:pt>
    <dgm:pt modelId="{C10BBB9B-3BD8-4E90-B816-E7B4DC907B93}" type="sibTrans" cxnId="{38900C76-671C-4B19-A01F-48BC4C733295}">
      <dgm:prSet/>
      <dgm:spPr/>
      <dgm:t>
        <a:bodyPr/>
        <a:lstStyle/>
        <a:p>
          <a:endParaRPr lang="ca-ES" sz="1400"/>
        </a:p>
      </dgm:t>
    </dgm:pt>
    <dgm:pt modelId="{554E9FEF-3462-4362-8407-D4FA9F6D5EC8}">
      <dgm:prSet custT="1"/>
      <dgm:spPr/>
      <dgm:t>
        <a:bodyPr/>
        <a:lstStyle/>
        <a:p>
          <a:r>
            <a:rPr lang="en-GB" sz="1400" dirty="0"/>
            <a:t>“property that it performs equally well on a metric across protected groups”</a:t>
          </a:r>
          <a:endParaRPr lang="ca-ES" sz="1400" dirty="0"/>
        </a:p>
      </dgm:t>
    </dgm:pt>
    <dgm:pt modelId="{91FFB4AF-2FC3-4790-8533-251BBFFD8E50}" type="parTrans" cxnId="{587A72C3-2928-4C16-BAA2-7A42967A36E9}">
      <dgm:prSet/>
      <dgm:spPr/>
      <dgm:t>
        <a:bodyPr/>
        <a:lstStyle/>
        <a:p>
          <a:endParaRPr lang="ca-ES" sz="1400"/>
        </a:p>
      </dgm:t>
    </dgm:pt>
    <dgm:pt modelId="{4C14A47D-93E4-4F8F-8E5A-16B2F18D37FB}" type="sibTrans" cxnId="{587A72C3-2928-4C16-BAA2-7A42967A36E9}">
      <dgm:prSet/>
      <dgm:spPr/>
      <dgm:t>
        <a:bodyPr/>
        <a:lstStyle/>
        <a:p>
          <a:endParaRPr lang="ca-ES" sz="1400"/>
        </a:p>
      </dgm:t>
    </dgm:pt>
    <dgm:pt modelId="{D41A96E8-8B5F-4761-A15B-D21EA2C52779}">
      <dgm:prSet custT="1"/>
      <dgm:spPr/>
      <dgm:t>
        <a:bodyPr/>
        <a:lstStyle/>
        <a:p>
          <a:r>
            <a:rPr lang="en-GB" sz="1400" dirty="0"/>
            <a:t>Fairness with respect to the whole group</a:t>
          </a:r>
          <a:endParaRPr lang="ca-ES" sz="1400" dirty="0"/>
        </a:p>
      </dgm:t>
    </dgm:pt>
    <dgm:pt modelId="{B9FDA181-D429-49C4-9C5A-A5B48C81C764}" type="parTrans" cxnId="{DEB17752-F4E2-4323-B4A6-D61DF2768D63}">
      <dgm:prSet/>
      <dgm:spPr/>
      <dgm:t>
        <a:bodyPr/>
        <a:lstStyle/>
        <a:p>
          <a:endParaRPr lang="ca-ES" sz="1400"/>
        </a:p>
      </dgm:t>
    </dgm:pt>
    <dgm:pt modelId="{F2355A6B-844A-40FB-918F-E193B605FE0B}" type="sibTrans" cxnId="{DEB17752-F4E2-4323-B4A6-D61DF2768D63}">
      <dgm:prSet/>
      <dgm:spPr/>
      <dgm:t>
        <a:bodyPr/>
        <a:lstStyle/>
        <a:p>
          <a:endParaRPr lang="ca-ES" sz="1400"/>
        </a:p>
      </dgm:t>
    </dgm:pt>
    <dgm:pt modelId="{CDB28D51-A9AB-49C8-A14B-65CC2D1D9420}">
      <dgm:prSet custT="1"/>
      <dgm:spPr/>
      <dgm:t>
        <a:bodyPr/>
        <a:lstStyle/>
        <a:p>
          <a:r>
            <a:rPr lang="en-GB" sz="1400"/>
            <a:t>Limitations:</a:t>
          </a:r>
          <a:endParaRPr lang="ca-ES" sz="1400"/>
        </a:p>
      </dgm:t>
    </dgm:pt>
    <dgm:pt modelId="{3A59C8F4-57D9-428B-AFC3-03C0347D7C80}" type="parTrans" cxnId="{6A4F8B38-1C85-4A01-9EF5-8B18D96E26E0}">
      <dgm:prSet/>
      <dgm:spPr/>
      <dgm:t>
        <a:bodyPr/>
        <a:lstStyle/>
        <a:p>
          <a:endParaRPr lang="ca-ES" sz="1400"/>
        </a:p>
      </dgm:t>
    </dgm:pt>
    <dgm:pt modelId="{054D5BD8-6C54-4AD4-8B46-374126F55CFF}" type="sibTrans" cxnId="{6A4F8B38-1C85-4A01-9EF5-8B18D96E26E0}">
      <dgm:prSet/>
      <dgm:spPr/>
      <dgm:t>
        <a:bodyPr/>
        <a:lstStyle/>
        <a:p>
          <a:endParaRPr lang="ca-ES" sz="1400"/>
        </a:p>
      </dgm:t>
    </dgm:pt>
    <dgm:pt modelId="{819F543B-6533-4EE7-BC0A-3336C522A6E8}">
      <dgm:prSet custT="1"/>
      <dgm:spPr/>
      <dgm:t>
        <a:bodyPr/>
        <a:lstStyle/>
        <a:p>
          <a:r>
            <a:rPr lang="en-GB" sz="1400" dirty="0"/>
            <a:t>Multiple groups with overlapping memberships or complex relationships</a:t>
          </a:r>
          <a:endParaRPr lang="ca-ES" sz="1400" dirty="0"/>
        </a:p>
      </dgm:t>
    </dgm:pt>
    <dgm:pt modelId="{96B31036-3693-4EE5-A739-C1286140EC97}" type="parTrans" cxnId="{00A43EDC-B120-4643-A547-E14A5A4271E6}">
      <dgm:prSet/>
      <dgm:spPr/>
      <dgm:t>
        <a:bodyPr/>
        <a:lstStyle/>
        <a:p>
          <a:endParaRPr lang="ca-ES" sz="1400"/>
        </a:p>
      </dgm:t>
    </dgm:pt>
    <dgm:pt modelId="{6AAA1337-FE58-460B-BA2D-7DFFEA0A130D}" type="sibTrans" cxnId="{00A43EDC-B120-4643-A547-E14A5A4271E6}">
      <dgm:prSet/>
      <dgm:spPr/>
      <dgm:t>
        <a:bodyPr/>
        <a:lstStyle/>
        <a:p>
          <a:endParaRPr lang="ca-ES" sz="1400"/>
        </a:p>
      </dgm:t>
    </dgm:pt>
    <dgm:pt modelId="{B0BE808F-0C7C-443B-B128-FF456BEB6AE3}" type="pres">
      <dgm:prSet presAssocID="{5709667C-C474-4BF0-B354-7AAD45C193A3}" presName="linear" presStyleCnt="0">
        <dgm:presLayoutVars>
          <dgm:animLvl val="lvl"/>
          <dgm:resizeHandles val="exact"/>
        </dgm:presLayoutVars>
      </dgm:prSet>
      <dgm:spPr/>
    </dgm:pt>
    <dgm:pt modelId="{0DA8272A-A11E-48FF-814E-5571DFF38BED}" type="pres">
      <dgm:prSet presAssocID="{43137F62-135B-4CBD-84AB-871604344E04}" presName="parentText" presStyleLbl="node1" presStyleIdx="0" presStyleCnt="2" custScaleY="65301">
        <dgm:presLayoutVars>
          <dgm:chMax val="0"/>
          <dgm:bulletEnabled val="1"/>
        </dgm:presLayoutVars>
      </dgm:prSet>
      <dgm:spPr/>
    </dgm:pt>
    <dgm:pt modelId="{B88F7ADE-544B-4714-82DD-14BB54533286}" type="pres">
      <dgm:prSet presAssocID="{43137F62-135B-4CBD-84AB-871604344E04}" presName="childText" presStyleLbl="revTx" presStyleIdx="0" presStyleCnt="2">
        <dgm:presLayoutVars>
          <dgm:bulletEnabled val="1"/>
        </dgm:presLayoutVars>
      </dgm:prSet>
      <dgm:spPr/>
    </dgm:pt>
    <dgm:pt modelId="{41315025-F864-433F-9CFA-64EF9B6EA5D3}" type="pres">
      <dgm:prSet presAssocID="{90BAEA1D-B894-4C5E-B49E-B8ECE5EF08CA}" presName="parentText" presStyleLbl="node1" presStyleIdx="1" presStyleCnt="2" custScaleY="65301">
        <dgm:presLayoutVars>
          <dgm:chMax val="0"/>
          <dgm:bulletEnabled val="1"/>
        </dgm:presLayoutVars>
      </dgm:prSet>
      <dgm:spPr/>
    </dgm:pt>
    <dgm:pt modelId="{DDB17FD2-8F9C-434F-ACC1-A23AA5B94F64}" type="pres">
      <dgm:prSet presAssocID="{90BAEA1D-B894-4C5E-B49E-B8ECE5EF08CA}" presName="childText" presStyleLbl="revTx" presStyleIdx="1" presStyleCnt="2">
        <dgm:presLayoutVars>
          <dgm:bulletEnabled val="1"/>
        </dgm:presLayoutVars>
      </dgm:prSet>
      <dgm:spPr/>
    </dgm:pt>
  </dgm:ptLst>
  <dgm:cxnLst>
    <dgm:cxn modelId="{1126DD14-EC90-410C-BBD1-84B9591CF954}" type="presOf" srcId="{5709667C-C474-4BF0-B354-7AAD45C193A3}" destId="{B0BE808F-0C7C-443B-B128-FF456BEB6AE3}" srcOrd="0" destOrd="0" presId="urn:microsoft.com/office/officeart/2005/8/layout/vList2"/>
    <dgm:cxn modelId="{E0F5D21F-ACFF-4B77-A6E5-9E16DD3B00CC}" type="presOf" srcId="{90BAEA1D-B894-4C5E-B49E-B8ECE5EF08CA}" destId="{41315025-F864-433F-9CFA-64EF9B6EA5D3}" srcOrd="0" destOrd="0" presId="urn:microsoft.com/office/officeart/2005/8/layout/vList2"/>
    <dgm:cxn modelId="{D11FB232-EE58-4261-AF78-D23D9A479AA1}" srcId="{5709667C-C474-4BF0-B354-7AAD45C193A3}" destId="{43137F62-135B-4CBD-84AB-871604344E04}" srcOrd="0" destOrd="0" parTransId="{27933586-65C9-4608-8F81-4C853A9E6541}" sibTransId="{A52FD653-AD21-4A49-8BE6-426F413CB8C6}"/>
    <dgm:cxn modelId="{6A4F8B38-1C85-4A01-9EF5-8B18D96E26E0}" srcId="{90BAEA1D-B894-4C5E-B49E-B8ECE5EF08CA}" destId="{CDB28D51-A9AB-49C8-A14B-65CC2D1D9420}" srcOrd="2" destOrd="0" parTransId="{3A59C8F4-57D9-428B-AFC3-03C0347D7C80}" sibTransId="{054D5BD8-6C54-4AD4-8B46-374126F55CFF}"/>
    <dgm:cxn modelId="{724BBB3D-77F0-45A8-A40D-8A18FA5AA18E}" type="presOf" srcId="{819F543B-6533-4EE7-BC0A-3336C522A6E8}" destId="{DDB17FD2-8F9C-434F-ACC1-A23AA5B94F64}" srcOrd="0" destOrd="3" presId="urn:microsoft.com/office/officeart/2005/8/layout/vList2"/>
    <dgm:cxn modelId="{2C4A0067-590B-48AE-AF4B-C2FA3D6CD119}" type="presOf" srcId="{554E9FEF-3462-4362-8407-D4FA9F6D5EC8}" destId="{DDB17FD2-8F9C-434F-ACC1-A23AA5B94F64}" srcOrd="0" destOrd="0" presId="urn:microsoft.com/office/officeart/2005/8/layout/vList2"/>
    <dgm:cxn modelId="{759FEC6A-7797-45D7-83E3-B216A9C21064}" type="presOf" srcId="{D068CA70-3A64-40AD-A2D6-1A24CBFD1A1A}" destId="{B88F7ADE-544B-4714-82DD-14BB54533286}" srcOrd="0" destOrd="2" presId="urn:microsoft.com/office/officeart/2005/8/layout/vList2"/>
    <dgm:cxn modelId="{DEB17752-F4E2-4323-B4A6-D61DF2768D63}" srcId="{90BAEA1D-B894-4C5E-B49E-B8ECE5EF08CA}" destId="{D41A96E8-8B5F-4761-A15B-D21EA2C52779}" srcOrd="1" destOrd="0" parTransId="{B9FDA181-D429-49C4-9C5A-A5B48C81C764}" sibTransId="{F2355A6B-844A-40FB-918F-E193B605FE0B}"/>
    <dgm:cxn modelId="{B6555A72-62CC-4746-B804-65369E416369}" type="presOf" srcId="{52A8B442-ADA6-4A07-9149-06E4E1CAE56F}" destId="{B88F7ADE-544B-4714-82DD-14BB54533286}" srcOrd="0" destOrd="3" presId="urn:microsoft.com/office/officeart/2005/8/layout/vList2"/>
    <dgm:cxn modelId="{BE38B375-855C-446F-863C-078BD5E7360C}" type="presOf" srcId="{F5997C6C-D2B7-4BFA-8E48-B9576CED2684}" destId="{B88F7ADE-544B-4714-82DD-14BB54533286}" srcOrd="0" destOrd="1" presId="urn:microsoft.com/office/officeart/2005/8/layout/vList2"/>
    <dgm:cxn modelId="{38900C76-671C-4B19-A01F-48BC4C733295}" srcId="{5709667C-C474-4BF0-B354-7AAD45C193A3}" destId="{90BAEA1D-B894-4C5E-B49E-B8ECE5EF08CA}" srcOrd="1" destOrd="0" parTransId="{BB5D9E8D-5026-43F5-AD38-A11EF7EB8D92}" sibTransId="{C10BBB9B-3BD8-4E90-B816-E7B4DC907B93}"/>
    <dgm:cxn modelId="{52E10884-0D6B-4B63-B4F1-FB542368850F}" type="presOf" srcId="{CDB28D51-A9AB-49C8-A14B-65CC2D1D9420}" destId="{DDB17FD2-8F9C-434F-ACC1-A23AA5B94F64}" srcOrd="0" destOrd="2" presId="urn:microsoft.com/office/officeart/2005/8/layout/vList2"/>
    <dgm:cxn modelId="{30145789-12B9-47D6-B6E5-456A7329787E}" srcId="{43137F62-135B-4CBD-84AB-871604344E04}" destId="{F5997C6C-D2B7-4BFA-8E48-B9576CED2684}" srcOrd="1" destOrd="0" parTransId="{2620C127-311A-4ECD-94E1-9CFEECCA8D1E}" sibTransId="{C61E977B-7783-48AF-A4F3-61675D1F53C0}"/>
    <dgm:cxn modelId="{46D87CAA-CAE8-4BA2-8900-31B51F6AA130}" srcId="{F5997C6C-D2B7-4BFA-8E48-B9576CED2684}" destId="{D068CA70-3A64-40AD-A2D6-1A24CBFD1A1A}" srcOrd="0" destOrd="0" parTransId="{C1486D71-B52A-4D2B-A45C-45CA6732CB00}" sibTransId="{5983015D-A76A-468F-AD97-9582A13F0925}"/>
    <dgm:cxn modelId="{41381BB6-BD8A-4557-A8C5-A5F8D849D3EE}" type="presOf" srcId="{D41A96E8-8B5F-4761-A15B-D21EA2C52779}" destId="{DDB17FD2-8F9C-434F-ACC1-A23AA5B94F64}" srcOrd="0" destOrd="1" presId="urn:microsoft.com/office/officeart/2005/8/layout/vList2"/>
    <dgm:cxn modelId="{67D5EDC2-D9C3-4A6B-9BC7-A17E508CEE82}" type="presOf" srcId="{8D87F80F-0F06-4E30-B24C-6DB1667112DE}" destId="{B88F7ADE-544B-4714-82DD-14BB54533286}" srcOrd="0" destOrd="0" presId="urn:microsoft.com/office/officeart/2005/8/layout/vList2"/>
    <dgm:cxn modelId="{587A72C3-2928-4C16-BAA2-7A42967A36E9}" srcId="{90BAEA1D-B894-4C5E-B49E-B8ECE5EF08CA}" destId="{554E9FEF-3462-4362-8407-D4FA9F6D5EC8}" srcOrd="0" destOrd="0" parTransId="{91FFB4AF-2FC3-4790-8533-251BBFFD8E50}" sibTransId="{4C14A47D-93E4-4F8F-8E5A-16B2F18D37FB}"/>
    <dgm:cxn modelId="{00A43EDC-B120-4643-A547-E14A5A4271E6}" srcId="{CDB28D51-A9AB-49C8-A14B-65CC2D1D9420}" destId="{819F543B-6533-4EE7-BC0A-3336C522A6E8}" srcOrd="0" destOrd="0" parTransId="{96B31036-3693-4EE5-A739-C1286140EC97}" sibTransId="{6AAA1337-FE58-460B-BA2D-7DFFEA0A130D}"/>
    <dgm:cxn modelId="{A31DA6DD-9FFB-40D1-A993-CD47C1F02CB5}" srcId="{43137F62-135B-4CBD-84AB-871604344E04}" destId="{8D87F80F-0F06-4E30-B24C-6DB1667112DE}" srcOrd="0" destOrd="0" parTransId="{C2D26A78-1710-45E3-BBEF-2A941385B26A}" sibTransId="{DA8D68D4-959A-4577-AA9E-5EF93E4E2858}"/>
    <dgm:cxn modelId="{36882CE6-13CE-47A2-9EA7-DC9725FEF36E}" srcId="{F5997C6C-D2B7-4BFA-8E48-B9576CED2684}" destId="{52A8B442-ADA6-4A07-9149-06E4E1CAE56F}" srcOrd="1" destOrd="0" parTransId="{B61FD9DA-EE26-4E99-9507-D661DD2E05FB}" sibTransId="{0C878931-B03C-4104-9787-67ECC8CE8D15}"/>
    <dgm:cxn modelId="{E0F967F9-950A-46E4-BE34-DD790CC87A6B}" type="presOf" srcId="{43137F62-135B-4CBD-84AB-871604344E04}" destId="{0DA8272A-A11E-48FF-814E-5571DFF38BED}" srcOrd="0" destOrd="0" presId="urn:microsoft.com/office/officeart/2005/8/layout/vList2"/>
    <dgm:cxn modelId="{36E55FF9-E18E-4233-ACED-CA8ED8788D17}" type="presParOf" srcId="{B0BE808F-0C7C-443B-B128-FF456BEB6AE3}" destId="{0DA8272A-A11E-48FF-814E-5571DFF38BED}" srcOrd="0" destOrd="0" presId="urn:microsoft.com/office/officeart/2005/8/layout/vList2"/>
    <dgm:cxn modelId="{68586515-E288-4F35-B3A2-6772151E6A3B}" type="presParOf" srcId="{B0BE808F-0C7C-443B-B128-FF456BEB6AE3}" destId="{B88F7ADE-544B-4714-82DD-14BB54533286}" srcOrd="1" destOrd="0" presId="urn:microsoft.com/office/officeart/2005/8/layout/vList2"/>
    <dgm:cxn modelId="{71F59C38-6B46-4B13-9A6F-0EE9FAB7AC7E}" type="presParOf" srcId="{B0BE808F-0C7C-443B-B128-FF456BEB6AE3}" destId="{41315025-F864-433F-9CFA-64EF9B6EA5D3}" srcOrd="2" destOrd="0" presId="urn:microsoft.com/office/officeart/2005/8/layout/vList2"/>
    <dgm:cxn modelId="{47BABF58-7CD1-49F8-AB3A-2B4CFB1E119E}" type="presParOf" srcId="{B0BE808F-0C7C-443B-B128-FF456BEB6AE3}" destId="{DDB17FD2-8F9C-434F-ACC1-A23AA5B94F6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822A62-C02D-4BC6-B215-E980876C674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ca-ES"/>
        </a:p>
      </dgm:t>
    </dgm:pt>
    <dgm:pt modelId="{EE275AA9-D765-4101-9249-0710875B5AC6}">
      <dgm:prSet/>
      <dgm:spPr/>
      <dgm:t>
        <a:bodyPr/>
        <a:lstStyle/>
        <a:p>
          <a:r>
            <a:rPr lang="en-GB" dirty="0"/>
            <a:t>Pre-processing algorithms </a:t>
          </a:r>
          <a:endParaRPr lang="ca-ES" dirty="0"/>
        </a:p>
      </dgm:t>
    </dgm:pt>
    <dgm:pt modelId="{F3B326E4-C5E3-43B0-8324-CF1912908532}" type="parTrans" cxnId="{ABE3F0A1-060B-4822-B807-2A88738C6889}">
      <dgm:prSet/>
      <dgm:spPr/>
      <dgm:t>
        <a:bodyPr/>
        <a:lstStyle/>
        <a:p>
          <a:endParaRPr lang="ca-ES"/>
        </a:p>
      </dgm:t>
    </dgm:pt>
    <dgm:pt modelId="{FE7A4880-010A-4482-8286-C5B25A28AE83}" type="sibTrans" cxnId="{ABE3F0A1-060B-4822-B807-2A88738C6889}">
      <dgm:prSet/>
      <dgm:spPr/>
      <dgm:t>
        <a:bodyPr/>
        <a:lstStyle/>
        <a:p>
          <a:endParaRPr lang="ca-ES"/>
        </a:p>
      </dgm:t>
    </dgm:pt>
    <dgm:pt modelId="{21FC45BD-236F-47D1-8668-F1C6EC360A26}">
      <dgm:prSet/>
      <dgm:spPr/>
      <dgm:t>
        <a:bodyPr/>
        <a:lstStyle/>
        <a:p>
          <a:r>
            <a:rPr lang="en-GB" dirty="0"/>
            <a:t>i.e. modifying the features in the dataset making it more difficult for the algorithm to differentiate between the two groups</a:t>
          </a:r>
          <a:endParaRPr lang="ca-ES" dirty="0"/>
        </a:p>
      </dgm:t>
    </dgm:pt>
    <dgm:pt modelId="{407429A6-938F-4A5A-91A2-358EDD42480E}" type="parTrans" cxnId="{D3532A9D-1706-4170-872B-DEAF73631558}">
      <dgm:prSet/>
      <dgm:spPr/>
      <dgm:t>
        <a:bodyPr/>
        <a:lstStyle/>
        <a:p>
          <a:endParaRPr lang="ca-ES"/>
        </a:p>
      </dgm:t>
    </dgm:pt>
    <dgm:pt modelId="{E371BE46-CBA3-4088-ADDA-2B805526FC11}" type="sibTrans" cxnId="{D3532A9D-1706-4170-872B-DEAF73631558}">
      <dgm:prSet/>
      <dgm:spPr/>
      <dgm:t>
        <a:bodyPr/>
        <a:lstStyle/>
        <a:p>
          <a:endParaRPr lang="ca-ES"/>
        </a:p>
      </dgm:t>
    </dgm:pt>
    <dgm:pt modelId="{35892FE2-72A4-46A4-813E-CF0F21A62B78}">
      <dgm:prSet/>
      <dgm:spPr/>
      <dgm:t>
        <a:bodyPr/>
        <a:lstStyle/>
        <a:p>
          <a:r>
            <a:rPr lang="en-GB" dirty="0"/>
            <a:t>In-processing algorithms</a:t>
          </a:r>
          <a:endParaRPr lang="ca-ES" dirty="0"/>
        </a:p>
      </dgm:t>
    </dgm:pt>
    <dgm:pt modelId="{28E862AD-1C5F-4F7C-8E64-F190FD89B709}" type="parTrans" cxnId="{8224AEBA-A2C0-4BD3-8B4B-D4EE4F2FB468}">
      <dgm:prSet/>
      <dgm:spPr/>
      <dgm:t>
        <a:bodyPr/>
        <a:lstStyle/>
        <a:p>
          <a:endParaRPr lang="ca-ES"/>
        </a:p>
      </dgm:t>
    </dgm:pt>
    <dgm:pt modelId="{662692F1-E540-4C52-8C2C-E853971216E9}" type="sibTrans" cxnId="{8224AEBA-A2C0-4BD3-8B4B-D4EE4F2FB468}">
      <dgm:prSet/>
      <dgm:spPr/>
      <dgm:t>
        <a:bodyPr/>
        <a:lstStyle/>
        <a:p>
          <a:endParaRPr lang="ca-ES"/>
        </a:p>
      </dgm:t>
    </dgm:pt>
    <dgm:pt modelId="{08AAB137-8852-4DF6-93D0-C1B4D7842B37}">
      <dgm:prSet/>
      <dgm:spPr/>
      <dgm:t>
        <a:bodyPr/>
        <a:lstStyle/>
        <a:p>
          <a:r>
            <a:rPr lang="en-GB" dirty="0"/>
            <a:t>i.e. prediction error of all groups remain below a predefined level</a:t>
          </a:r>
          <a:endParaRPr lang="ca-ES" dirty="0"/>
        </a:p>
      </dgm:t>
    </dgm:pt>
    <dgm:pt modelId="{557457E5-1900-441E-9D91-642A3CD6E8A3}" type="parTrans" cxnId="{B4865356-8A84-481C-9F1D-98AF6C4A670C}">
      <dgm:prSet/>
      <dgm:spPr/>
      <dgm:t>
        <a:bodyPr/>
        <a:lstStyle/>
        <a:p>
          <a:endParaRPr lang="ca-ES"/>
        </a:p>
      </dgm:t>
    </dgm:pt>
    <dgm:pt modelId="{FB10E4FA-BFF6-4606-9FCC-CD901C34DBCD}" type="sibTrans" cxnId="{B4865356-8A84-481C-9F1D-98AF6C4A670C}">
      <dgm:prSet/>
      <dgm:spPr/>
      <dgm:t>
        <a:bodyPr/>
        <a:lstStyle/>
        <a:p>
          <a:endParaRPr lang="ca-ES"/>
        </a:p>
      </dgm:t>
    </dgm:pt>
    <dgm:pt modelId="{90E22D68-F3C8-49F7-A25D-95008690415E}">
      <dgm:prSet/>
      <dgm:spPr/>
      <dgm:t>
        <a:bodyPr/>
        <a:lstStyle/>
        <a:p>
          <a:r>
            <a:rPr lang="en-GB" dirty="0"/>
            <a:t>Post-processing algorithms</a:t>
          </a:r>
          <a:endParaRPr lang="ca-ES" dirty="0"/>
        </a:p>
      </dgm:t>
    </dgm:pt>
    <dgm:pt modelId="{E20D4527-7F5A-4E97-ADA6-4B27C15736F0}" type="parTrans" cxnId="{34EE65B9-BA6D-4B52-B796-B15A60D39152}">
      <dgm:prSet/>
      <dgm:spPr/>
      <dgm:t>
        <a:bodyPr/>
        <a:lstStyle/>
        <a:p>
          <a:endParaRPr lang="ca-ES"/>
        </a:p>
      </dgm:t>
    </dgm:pt>
    <dgm:pt modelId="{DF1152CB-B770-492F-8B14-BB36EC824002}" type="sibTrans" cxnId="{34EE65B9-BA6D-4B52-B796-B15A60D39152}">
      <dgm:prSet/>
      <dgm:spPr/>
      <dgm:t>
        <a:bodyPr/>
        <a:lstStyle/>
        <a:p>
          <a:endParaRPr lang="ca-ES"/>
        </a:p>
      </dgm:t>
    </dgm:pt>
    <dgm:pt modelId="{2E837772-279F-449A-BB13-7E8709AA4BF6}">
      <dgm:prSet/>
      <dgm:spPr/>
      <dgm:t>
        <a:bodyPr/>
        <a:lstStyle/>
        <a:p>
          <a:r>
            <a:rPr lang="en-GB" dirty="0"/>
            <a:t>i.e. flipping some decisions of a classifier</a:t>
          </a:r>
          <a:endParaRPr lang="ca-ES" dirty="0"/>
        </a:p>
      </dgm:t>
    </dgm:pt>
    <dgm:pt modelId="{8B655F95-CCC1-4E61-B0BD-A25D4942A66C}" type="parTrans" cxnId="{AAE8DC25-1F4E-44A5-A7A1-8A92FA6D05B5}">
      <dgm:prSet/>
      <dgm:spPr/>
      <dgm:t>
        <a:bodyPr/>
        <a:lstStyle/>
        <a:p>
          <a:endParaRPr lang="ca-ES"/>
        </a:p>
      </dgm:t>
    </dgm:pt>
    <dgm:pt modelId="{744FF0DD-9A24-497F-AFB1-09F09725D35A}" type="sibTrans" cxnId="{AAE8DC25-1F4E-44A5-A7A1-8A92FA6D05B5}">
      <dgm:prSet/>
      <dgm:spPr/>
      <dgm:t>
        <a:bodyPr/>
        <a:lstStyle/>
        <a:p>
          <a:endParaRPr lang="ca-ES"/>
        </a:p>
      </dgm:t>
    </dgm:pt>
    <dgm:pt modelId="{FD32B98C-20BE-40AF-9F34-CD6983D55E46}" type="pres">
      <dgm:prSet presAssocID="{7B822A62-C02D-4BC6-B215-E980876C6742}" presName="CompostProcess" presStyleCnt="0">
        <dgm:presLayoutVars>
          <dgm:dir/>
          <dgm:resizeHandles val="exact"/>
        </dgm:presLayoutVars>
      </dgm:prSet>
      <dgm:spPr/>
    </dgm:pt>
    <dgm:pt modelId="{EE4759E9-33C8-47EB-81FA-CE1233E8099A}" type="pres">
      <dgm:prSet presAssocID="{7B822A62-C02D-4BC6-B215-E980876C6742}" presName="arrow" presStyleLbl="bgShp" presStyleIdx="0" presStyleCnt="1"/>
      <dgm:spPr/>
    </dgm:pt>
    <dgm:pt modelId="{3A715A98-3C68-4058-8C3D-27F2A427A516}" type="pres">
      <dgm:prSet presAssocID="{7B822A62-C02D-4BC6-B215-E980876C6742}" presName="linearProcess" presStyleCnt="0"/>
      <dgm:spPr/>
    </dgm:pt>
    <dgm:pt modelId="{6E39392A-368A-45F0-B11A-122B6F4D7E17}" type="pres">
      <dgm:prSet presAssocID="{EE275AA9-D765-4101-9249-0710875B5AC6}" presName="textNode" presStyleLbl="node1" presStyleIdx="0" presStyleCnt="3">
        <dgm:presLayoutVars>
          <dgm:bulletEnabled val="1"/>
        </dgm:presLayoutVars>
      </dgm:prSet>
      <dgm:spPr/>
    </dgm:pt>
    <dgm:pt modelId="{7B076148-5881-48D7-B778-84062EA2E1DD}" type="pres">
      <dgm:prSet presAssocID="{FE7A4880-010A-4482-8286-C5B25A28AE83}" presName="sibTrans" presStyleCnt="0"/>
      <dgm:spPr/>
    </dgm:pt>
    <dgm:pt modelId="{404E1C32-E688-45D1-A633-97151BC0DD9A}" type="pres">
      <dgm:prSet presAssocID="{35892FE2-72A4-46A4-813E-CF0F21A62B78}" presName="textNode" presStyleLbl="node1" presStyleIdx="1" presStyleCnt="3">
        <dgm:presLayoutVars>
          <dgm:bulletEnabled val="1"/>
        </dgm:presLayoutVars>
      </dgm:prSet>
      <dgm:spPr/>
    </dgm:pt>
    <dgm:pt modelId="{A776B1D9-C4FE-49C2-94F4-103412EAEA6C}" type="pres">
      <dgm:prSet presAssocID="{662692F1-E540-4C52-8C2C-E853971216E9}" presName="sibTrans" presStyleCnt="0"/>
      <dgm:spPr/>
    </dgm:pt>
    <dgm:pt modelId="{8F0F6247-17A7-45BC-9BAC-3B96C0859846}" type="pres">
      <dgm:prSet presAssocID="{90E22D68-F3C8-49F7-A25D-95008690415E}" presName="textNode" presStyleLbl="node1" presStyleIdx="2" presStyleCnt="3">
        <dgm:presLayoutVars>
          <dgm:bulletEnabled val="1"/>
        </dgm:presLayoutVars>
      </dgm:prSet>
      <dgm:spPr/>
    </dgm:pt>
  </dgm:ptLst>
  <dgm:cxnLst>
    <dgm:cxn modelId="{AAE8DC25-1F4E-44A5-A7A1-8A92FA6D05B5}" srcId="{90E22D68-F3C8-49F7-A25D-95008690415E}" destId="{2E837772-279F-449A-BB13-7E8709AA4BF6}" srcOrd="0" destOrd="0" parTransId="{8B655F95-CCC1-4E61-B0BD-A25D4942A66C}" sibTransId="{744FF0DD-9A24-497F-AFB1-09F09725D35A}"/>
    <dgm:cxn modelId="{046EFA36-9A18-4BA3-A5A9-75E54A0600BE}" type="presOf" srcId="{EE275AA9-D765-4101-9249-0710875B5AC6}" destId="{6E39392A-368A-45F0-B11A-122B6F4D7E17}" srcOrd="0" destOrd="0" presId="urn:microsoft.com/office/officeart/2005/8/layout/hProcess9"/>
    <dgm:cxn modelId="{C7BCFB61-6274-4FE5-B3FE-5D03C1E05C6E}" type="presOf" srcId="{21FC45BD-236F-47D1-8668-F1C6EC360A26}" destId="{6E39392A-368A-45F0-B11A-122B6F4D7E17}" srcOrd="0" destOrd="1" presId="urn:microsoft.com/office/officeart/2005/8/layout/hProcess9"/>
    <dgm:cxn modelId="{DDBC2248-C9AC-41FC-9727-EDDB426D0D6E}" type="presOf" srcId="{08AAB137-8852-4DF6-93D0-C1B4D7842B37}" destId="{404E1C32-E688-45D1-A633-97151BC0DD9A}" srcOrd="0" destOrd="1" presId="urn:microsoft.com/office/officeart/2005/8/layout/hProcess9"/>
    <dgm:cxn modelId="{87365175-EBA4-4682-A585-D57D38A4A5DD}" type="presOf" srcId="{35892FE2-72A4-46A4-813E-CF0F21A62B78}" destId="{404E1C32-E688-45D1-A633-97151BC0DD9A}" srcOrd="0" destOrd="0" presId="urn:microsoft.com/office/officeart/2005/8/layout/hProcess9"/>
    <dgm:cxn modelId="{B4865356-8A84-481C-9F1D-98AF6C4A670C}" srcId="{35892FE2-72A4-46A4-813E-CF0F21A62B78}" destId="{08AAB137-8852-4DF6-93D0-C1B4D7842B37}" srcOrd="0" destOrd="0" parTransId="{557457E5-1900-441E-9D91-642A3CD6E8A3}" sibTransId="{FB10E4FA-BFF6-4606-9FCC-CD901C34DBCD}"/>
    <dgm:cxn modelId="{913C7C8B-2F18-4B43-8B21-64E15A614F28}" type="presOf" srcId="{90E22D68-F3C8-49F7-A25D-95008690415E}" destId="{8F0F6247-17A7-45BC-9BAC-3B96C0859846}" srcOrd="0" destOrd="0" presId="urn:microsoft.com/office/officeart/2005/8/layout/hProcess9"/>
    <dgm:cxn modelId="{D3532A9D-1706-4170-872B-DEAF73631558}" srcId="{EE275AA9-D765-4101-9249-0710875B5AC6}" destId="{21FC45BD-236F-47D1-8668-F1C6EC360A26}" srcOrd="0" destOrd="0" parTransId="{407429A6-938F-4A5A-91A2-358EDD42480E}" sibTransId="{E371BE46-CBA3-4088-ADDA-2B805526FC11}"/>
    <dgm:cxn modelId="{EDF0BAA0-0A12-4EDD-A3B2-1C06E8DB609D}" type="presOf" srcId="{7B822A62-C02D-4BC6-B215-E980876C6742}" destId="{FD32B98C-20BE-40AF-9F34-CD6983D55E46}" srcOrd="0" destOrd="0" presId="urn:microsoft.com/office/officeart/2005/8/layout/hProcess9"/>
    <dgm:cxn modelId="{ABE3F0A1-060B-4822-B807-2A88738C6889}" srcId="{7B822A62-C02D-4BC6-B215-E980876C6742}" destId="{EE275AA9-D765-4101-9249-0710875B5AC6}" srcOrd="0" destOrd="0" parTransId="{F3B326E4-C5E3-43B0-8324-CF1912908532}" sibTransId="{FE7A4880-010A-4482-8286-C5B25A28AE83}"/>
    <dgm:cxn modelId="{34EE65B9-BA6D-4B52-B796-B15A60D39152}" srcId="{7B822A62-C02D-4BC6-B215-E980876C6742}" destId="{90E22D68-F3C8-49F7-A25D-95008690415E}" srcOrd="2" destOrd="0" parTransId="{E20D4527-7F5A-4E97-ADA6-4B27C15736F0}" sibTransId="{DF1152CB-B770-492F-8B14-BB36EC824002}"/>
    <dgm:cxn modelId="{8224AEBA-A2C0-4BD3-8B4B-D4EE4F2FB468}" srcId="{7B822A62-C02D-4BC6-B215-E980876C6742}" destId="{35892FE2-72A4-46A4-813E-CF0F21A62B78}" srcOrd="1" destOrd="0" parTransId="{28E862AD-1C5F-4F7C-8E64-F190FD89B709}" sibTransId="{662692F1-E540-4C52-8C2C-E853971216E9}"/>
    <dgm:cxn modelId="{BFFE0AD8-E40A-49D7-8D8A-561578416921}" type="presOf" srcId="{2E837772-279F-449A-BB13-7E8709AA4BF6}" destId="{8F0F6247-17A7-45BC-9BAC-3B96C0859846}" srcOrd="0" destOrd="1" presId="urn:microsoft.com/office/officeart/2005/8/layout/hProcess9"/>
    <dgm:cxn modelId="{141FD121-DD6F-43CD-8B0A-682FBEC11A87}" type="presParOf" srcId="{FD32B98C-20BE-40AF-9F34-CD6983D55E46}" destId="{EE4759E9-33C8-47EB-81FA-CE1233E8099A}" srcOrd="0" destOrd="0" presId="urn:microsoft.com/office/officeart/2005/8/layout/hProcess9"/>
    <dgm:cxn modelId="{6DE6859A-A02B-480D-92B2-DEE539D1BF6B}" type="presParOf" srcId="{FD32B98C-20BE-40AF-9F34-CD6983D55E46}" destId="{3A715A98-3C68-4058-8C3D-27F2A427A516}" srcOrd="1" destOrd="0" presId="urn:microsoft.com/office/officeart/2005/8/layout/hProcess9"/>
    <dgm:cxn modelId="{6E1B6AD7-A1EA-442F-AF35-7FEC0775BA03}" type="presParOf" srcId="{3A715A98-3C68-4058-8C3D-27F2A427A516}" destId="{6E39392A-368A-45F0-B11A-122B6F4D7E17}" srcOrd="0" destOrd="0" presId="urn:microsoft.com/office/officeart/2005/8/layout/hProcess9"/>
    <dgm:cxn modelId="{6ED6317C-EC5B-4DC4-B649-F2C26AA495FA}" type="presParOf" srcId="{3A715A98-3C68-4058-8C3D-27F2A427A516}" destId="{7B076148-5881-48D7-B778-84062EA2E1DD}" srcOrd="1" destOrd="0" presId="urn:microsoft.com/office/officeart/2005/8/layout/hProcess9"/>
    <dgm:cxn modelId="{A27ADA4A-1E3B-4764-B784-B996C77B7C7C}" type="presParOf" srcId="{3A715A98-3C68-4058-8C3D-27F2A427A516}" destId="{404E1C32-E688-45D1-A633-97151BC0DD9A}" srcOrd="2" destOrd="0" presId="urn:microsoft.com/office/officeart/2005/8/layout/hProcess9"/>
    <dgm:cxn modelId="{F1BED451-BCF9-4BDB-BAB6-A71E1E3DA03D}" type="presParOf" srcId="{3A715A98-3C68-4058-8C3D-27F2A427A516}" destId="{A776B1D9-C4FE-49C2-94F4-103412EAEA6C}" srcOrd="3" destOrd="0" presId="urn:microsoft.com/office/officeart/2005/8/layout/hProcess9"/>
    <dgm:cxn modelId="{91DC4ACC-0E3B-4976-A024-D892144D1062}" type="presParOf" srcId="{3A715A98-3C68-4058-8C3D-27F2A427A516}" destId="{8F0F6247-17A7-45BC-9BAC-3B96C085984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494F77-2EA8-468B-8BBD-4B523CEFA1B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ca-ES"/>
        </a:p>
      </dgm:t>
    </dgm:pt>
    <dgm:pt modelId="{19DE1F8E-A050-4E35-B0DD-F1F195737EE0}">
      <dgm:prSet/>
      <dgm:spPr>
        <a:solidFill>
          <a:schemeClr val="accent6">
            <a:lumMod val="75000"/>
          </a:schemeClr>
        </a:solidFill>
      </dgm:spPr>
      <dgm:t>
        <a:bodyPr/>
        <a:lstStyle/>
        <a:p>
          <a:r>
            <a:rPr lang="en-US" dirty="0"/>
            <a:t>Demographic parity or statistical parity</a:t>
          </a:r>
          <a:endParaRPr lang="ca-ES" dirty="0"/>
        </a:p>
      </dgm:t>
    </dgm:pt>
    <dgm:pt modelId="{DA81B5CF-7672-4C95-A5F3-278506E0EA25}" type="parTrans" cxnId="{877ADCD8-CAB2-427D-A9B2-4C1CE4CDBBEC}">
      <dgm:prSet/>
      <dgm:spPr/>
      <dgm:t>
        <a:bodyPr/>
        <a:lstStyle/>
        <a:p>
          <a:endParaRPr lang="ca-ES"/>
        </a:p>
      </dgm:t>
    </dgm:pt>
    <dgm:pt modelId="{0B1F5145-9E40-4269-9DBC-BB465F2AC1BF}" type="sibTrans" cxnId="{877ADCD8-CAB2-427D-A9B2-4C1CE4CDBBEC}">
      <dgm:prSet/>
      <dgm:spPr/>
      <dgm:t>
        <a:bodyPr/>
        <a:lstStyle/>
        <a:p>
          <a:endParaRPr lang="ca-ES"/>
        </a:p>
      </dgm:t>
    </dgm:pt>
    <dgm:pt modelId="{4BB74513-CA49-420B-B9E7-F1E83BB75E49}">
      <dgm:prSet/>
      <dgm:spPr>
        <a:solidFill>
          <a:schemeClr val="accent6">
            <a:lumMod val="75000"/>
          </a:schemeClr>
        </a:solidFill>
      </dgm:spPr>
      <dgm:t>
        <a:bodyPr/>
        <a:lstStyle/>
        <a:p>
          <a:r>
            <a:rPr lang="en-US" dirty="0"/>
            <a:t>Equalized odds</a:t>
          </a:r>
          <a:endParaRPr lang="ca-ES" dirty="0"/>
        </a:p>
      </dgm:t>
    </dgm:pt>
    <dgm:pt modelId="{8E1A3A26-286A-4019-95D7-BF56B42680CB}" type="parTrans" cxnId="{5526F0EC-1740-4B19-90A4-0A7456E29889}">
      <dgm:prSet/>
      <dgm:spPr/>
      <dgm:t>
        <a:bodyPr/>
        <a:lstStyle/>
        <a:p>
          <a:endParaRPr lang="ca-ES"/>
        </a:p>
      </dgm:t>
    </dgm:pt>
    <dgm:pt modelId="{2E56F7AC-052E-4B3C-9AB7-BA7A417617D5}" type="sibTrans" cxnId="{5526F0EC-1740-4B19-90A4-0A7456E29889}">
      <dgm:prSet/>
      <dgm:spPr/>
      <dgm:t>
        <a:bodyPr/>
        <a:lstStyle/>
        <a:p>
          <a:endParaRPr lang="ca-ES"/>
        </a:p>
      </dgm:t>
    </dgm:pt>
    <dgm:pt modelId="{D02B04A2-9B71-4CD8-9514-AC68DD2507BD}">
      <dgm:prSet/>
      <dgm:spPr>
        <a:solidFill>
          <a:schemeClr val="accent6">
            <a:lumMod val="75000"/>
          </a:schemeClr>
        </a:solidFill>
      </dgm:spPr>
      <dgm:t>
        <a:bodyPr/>
        <a:lstStyle/>
        <a:p>
          <a:r>
            <a:rPr lang="en-US" dirty="0"/>
            <a:t>Overall Accuracy Equality</a:t>
          </a:r>
          <a:endParaRPr lang="ca-ES" dirty="0"/>
        </a:p>
      </dgm:t>
    </dgm:pt>
    <dgm:pt modelId="{DB1F50B0-511E-49BB-BB01-81EA278F7E68}" type="parTrans" cxnId="{9C4A6A9D-633B-4355-AB90-658D4D89CA55}">
      <dgm:prSet/>
      <dgm:spPr/>
      <dgm:t>
        <a:bodyPr/>
        <a:lstStyle/>
        <a:p>
          <a:endParaRPr lang="ca-ES"/>
        </a:p>
      </dgm:t>
    </dgm:pt>
    <dgm:pt modelId="{9318F023-0693-4B44-9FF8-84BB00CC0344}" type="sibTrans" cxnId="{9C4A6A9D-633B-4355-AB90-658D4D89CA55}">
      <dgm:prSet/>
      <dgm:spPr/>
      <dgm:t>
        <a:bodyPr/>
        <a:lstStyle/>
        <a:p>
          <a:endParaRPr lang="ca-ES"/>
        </a:p>
      </dgm:t>
    </dgm:pt>
    <dgm:pt modelId="{1AB3ED9B-3149-4D52-A626-F0579A596B65}">
      <dgm:prSet/>
      <dgm:spPr>
        <a:solidFill>
          <a:schemeClr val="accent6">
            <a:lumMod val="75000"/>
          </a:schemeClr>
        </a:solidFill>
      </dgm:spPr>
      <dgm:t>
        <a:bodyPr/>
        <a:lstStyle/>
        <a:p>
          <a:r>
            <a:rPr lang="en-US" dirty="0"/>
            <a:t> Predictive Parity</a:t>
          </a:r>
          <a:endParaRPr lang="ca-ES" dirty="0"/>
        </a:p>
      </dgm:t>
    </dgm:pt>
    <dgm:pt modelId="{1AC6977B-0214-4BA7-A459-62553BA137DA}" type="parTrans" cxnId="{FDE77DDA-F5F5-4519-BE6C-BB2D83F85FE4}">
      <dgm:prSet/>
      <dgm:spPr/>
      <dgm:t>
        <a:bodyPr/>
        <a:lstStyle/>
        <a:p>
          <a:endParaRPr lang="ca-ES"/>
        </a:p>
      </dgm:t>
    </dgm:pt>
    <dgm:pt modelId="{6CAF835B-22A2-42B1-8CC5-411A9F124EF4}" type="sibTrans" cxnId="{FDE77DDA-F5F5-4519-BE6C-BB2D83F85FE4}">
      <dgm:prSet/>
      <dgm:spPr/>
      <dgm:t>
        <a:bodyPr/>
        <a:lstStyle/>
        <a:p>
          <a:endParaRPr lang="ca-ES"/>
        </a:p>
      </dgm:t>
    </dgm:pt>
    <dgm:pt modelId="{DA7AAE5E-31D3-4965-B03D-AAA38F6F8A7C}">
      <dgm:prSet/>
      <dgm:spPr>
        <a:solidFill>
          <a:schemeClr val="accent6">
            <a:lumMod val="75000"/>
          </a:schemeClr>
        </a:solidFill>
      </dgm:spPr>
      <dgm:t>
        <a:bodyPr/>
        <a:lstStyle/>
        <a:p>
          <a:r>
            <a:rPr lang="en-US" dirty="0"/>
            <a:t>Equal Calibration</a:t>
          </a:r>
          <a:endParaRPr lang="ca-ES" dirty="0"/>
        </a:p>
      </dgm:t>
    </dgm:pt>
    <dgm:pt modelId="{6AC5234A-809B-4909-BB11-F6DCED11979B}" type="parTrans" cxnId="{278D0287-5294-41B5-B98D-2DF0EBC611F3}">
      <dgm:prSet/>
      <dgm:spPr/>
      <dgm:t>
        <a:bodyPr/>
        <a:lstStyle/>
        <a:p>
          <a:endParaRPr lang="ca-ES"/>
        </a:p>
      </dgm:t>
    </dgm:pt>
    <dgm:pt modelId="{228B36D5-D38F-4048-9215-9E6B772EAB04}" type="sibTrans" cxnId="{278D0287-5294-41B5-B98D-2DF0EBC611F3}">
      <dgm:prSet/>
      <dgm:spPr/>
      <dgm:t>
        <a:bodyPr/>
        <a:lstStyle/>
        <a:p>
          <a:endParaRPr lang="ca-ES"/>
        </a:p>
      </dgm:t>
    </dgm:pt>
    <dgm:pt modelId="{6231D4B1-0E26-41AA-AAFB-E041F908958A}">
      <dgm:prSet/>
      <dgm:spPr>
        <a:solidFill>
          <a:schemeClr val="accent6">
            <a:lumMod val="75000"/>
          </a:schemeClr>
        </a:solidFill>
      </dgm:spPr>
      <dgm:t>
        <a:bodyPr/>
        <a:lstStyle/>
        <a:p>
          <a:r>
            <a:rPr lang="en-US" dirty="0"/>
            <a:t>Conditional Statistical Parity</a:t>
          </a:r>
          <a:endParaRPr lang="ca-ES" dirty="0"/>
        </a:p>
      </dgm:t>
    </dgm:pt>
    <dgm:pt modelId="{F9BA3128-9D75-4E22-B71F-9A3BBF3ED1C4}" type="parTrans" cxnId="{7485163B-EF11-4751-89B8-492F42DDB3D0}">
      <dgm:prSet/>
      <dgm:spPr/>
      <dgm:t>
        <a:bodyPr/>
        <a:lstStyle/>
        <a:p>
          <a:endParaRPr lang="ca-ES"/>
        </a:p>
      </dgm:t>
    </dgm:pt>
    <dgm:pt modelId="{EBCBCC67-FA01-4963-BB2E-FB2CD15F08AC}" type="sibTrans" cxnId="{7485163B-EF11-4751-89B8-492F42DDB3D0}">
      <dgm:prSet/>
      <dgm:spPr/>
      <dgm:t>
        <a:bodyPr/>
        <a:lstStyle/>
        <a:p>
          <a:endParaRPr lang="ca-ES"/>
        </a:p>
      </dgm:t>
    </dgm:pt>
    <dgm:pt modelId="{8F2D1BF1-FB19-4DB5-B565-13932C5C2671}">
      <dgm:prSet/>
      <dgm:spPr>
        <a:solidFill>
          <a:schemeClr val="accent6">
            <a:lumMod val="75000"/>
          </a:schemeClr>
        </a:solidFill>
      </dgm:spPr>
      <dgm:t>
        <a:bodyPr/>
        <a:lstStyle/>
        <a:p>
          <a:r>
            <a:rPr lang="en-US" dirty="0"/>
            <a:t>Predictive Equality</a:t>
          </a:r>
          <a:endParaRPr lang="ca-ES" dirty="0"/>
        </a:p>
      </dgm:t>
    </dgm:pt>
    <dgm:pt modelId="{07BCD6E2-1322-4532-A23F-9FECE65427F3}" type="parTrans" cxnId="{439A7414-54E3-402B-AA4A-DF644B3B2C2E}">
      <dgm:prSet/>
      <dgm:spPr/>
      <dgm:t>
        <a:bodyPr/>
        <a:lstStyle/>
        <a:p>
          <a:endParaRPr lang="ca-ES"/>
        </a:p>
      </dgm:t>
    </dgm:pt>
    <dgm:pt modelId="{E06F6765-9D34-44AD-A4CB-85C7F7DAA2A9}" type="sibTrans" cxnId="{439A7414-54E3-402B-AA4A-DF644B3B2C2E}">
      <dgm:prSet/>
      <dgm:spPr/>
      <dgm:t>
        <a:bodyPr/>
        <a:lstStyle/>
        <a:p>
          <a:endParaRPr lang="ca-ES"/>
        </a:p>
      </dgm:t>
    </dgm:pt>
    <dgm:pt modelId="{0B25445C-3269-4905-ACA5-10507301D671}" type="pres">
      <dgm:prSet presAssocID="{B8494F77-2EA8-468B-8BBD-4B523CEFA1B3}" presName="Name0" presStyleCnt="0">
        <dgm:presLayoutVars>
          <dgm:chMax val="7"/>
          <dgm:chPref val="7"/>
          <dgm:dir/>
        </dgm:presLayoutVars>
      </dgm:prSet>
      <dgm:spPr/>
    </dgm:pt>
    <dgm:pt modelId="{089AC925-638E-44AE-9604-B0F6B48EA8D1}" type="pres">
      <dgm:prSet presAssocID="{B8494F77-2EA8-468B-8BBD-4B523CEFA1B3}" presName="Name1" presStyleCnt="0"/>
      <dgm:spPr/>
    </dgm:pt>
    <dgm:pt modelId="{C0E598C1-34E4-43B9-BBB9-80130C8846BF}" type="pres">
      <dgm:prSet presAssocID="{B8494F77-2EA8-468B-8BBD-4B523CEFA1B3}" presName="cycle" presStyleCnt="0"/>
      <dgm:spPr/>
    </dgm:pt>
    <dgm:pt modelId="{C9351B69-42AA-46CF-B272-6DD8508D90AB}" type="pres">
      <dgm:prSet presAssocID="{B8494F77-2EA8-468B-8BBD-4B523CEFA1B3}" presName="srcNode" presStyleLbl="node1" presStyleIdx="0" presStyleCnt="7"/>
      <dgm:spPr/>
    </dgm:pt>
    <dgm:pt modelId="{905B9FC1-CE4C-4584-8CF6-DD35E35BD121}" type="pres">
      <dgm:prSet presAssocID="{B8494F77-2EA8-468B-8BBD-4B523CEFA1B3}" presName="conn" presStyleLbl="parChTrans1D2" presStyleIdx="0" presStyleCnt="1"/>
      <dgm:spPr/>
    </dgm:pt>
    <dgm:pt modelId="{639CA92E-63CF-4EEE-BCD6-844A314C6B9B}" type="pres">
      <dgm:prSet presAssocID="{B8494F77-2EA8-468B-8BBD-4B523CEFA1B3}" presName="extraNode" presStyleLbl="node1" presStyleIdx="0" presStyleCnt="7"/>
      <dgm:spPr/>
    </dgm:pt>
    <dgm:pt modelId="{4C0EFC7A-2744-4D39-A7B0-DFF3E0546807}" type="pres">
      <dgm:prSet presAssocID="{B8494F77-2EA8-468B-8BBD-4B523CEFA1B3}" presName="dstNode" presStyleLbl="node1" presStyleIdx="0" presStyleCnt="7"/>
      <dgm:spPr/>
    </dgm:pt>
    <dgm:pt modelId="{D1B8F1FF-171E-4CE1-8802-35C255DF3DFF}" type="pres">
      <dgm:prSet presAssocID="{19DE1F8E-A050-4E35-B0DD-F1F195737EE0}" presName="text_1" presStyleLbl="node1" presStyleIdx="0" presStyleCnt="7">
        <dgm:presLayoutVars>
          <dgm:bulletEnabled val="1"/>
        </dgm:presLayoutVars>
      </dgm:prSet>
      <dgm:spPr/>
    </dgm:pt>
    <dgm:pt modelId="{18F739CD-4DD5-4EDB-924D-CC2C018EDF75}" type="pres">
      <dgm:prSet presAssocID="{19DE1F8E-A050-4E35-B0DD-F1F195737EE0}" presName="accent_1" presStyleCnt="0"/>
      <dgm:spPr/>
    </dgm:pt>
    <dgm:pt modelId="{5BC809E9-4013-4BE0-831B-420A42FC7A4A}" type="pres">
      <dgm:prSet presAssocID="{19DE1F8E-A050-4E35-B0DD-F1F195737EE0}" presName="accentRepeatNode" presStyleLbl="solidFgAcc1" presStyleIdx="0" presStyleCnt="7"/>
      <dgm:spPr>
        <a:prstGeom prst="rightArrow">
          <a:avLst/>
        </a:prstGeom>
      </dgm:spPr>
    </dgm:pt>
    <dgm:pt modelId="{50B94879-8A86-4698-A871-0B145C177B9E}" type="pres">
      <dgm:prSet presAssocID="{4BB74513-CA49-420B-B9E7-F1E83BB75E49}" presName="text_2" presStyleLbl="node1" presStyleIdx="1" presStyleCnt="7">
        <dgm:presLayoutVars>
          <dgm:bulletEnabled val="1"/>
        </dgm:presLayoutVars>
      </dgm:prSet>
      <dgm:spPr/>
    </dgm:pt>
    <dgm:pt modelId="{FD658FBB-665A-4AFA-A1AB-C9263BC71647}" type="pres">
      <dgm:prSet presAssocID="{4BB74513-CA49-420B-B9E7-F1E83BB75E49}" presName="accent_2" presStyleCnt="0"/>
      <dgm:spPr/>
    </dgm:pt>
    <dgm:pt modelId="{E25DC585-871C-4006-B841-6E6333FD0A02}" type="pres">
      <dgm:prSet presAssocID="{4BB74513-CA49-420B-B9E7-F1E83BB75E49}" presName="accentRepeatNode" presStyleLbl="solidFgAcc1" presStyleIdx="1" presStyleCnt="7"/>
      <dgm:spPr>
        <a:prstGeom prst="rightArrow">
          <a:avLst/>
        </a:prstGeom>
      </dgm:spPr>
    </dgm:pt>
    <dgm:pt modelId="{DBF7AA9A-EFC2-46CD-B15F-C41B65BD1C85}" type="pres">
      <dgm:prSet presAssocID="{D02B04A2-9B71-4CD8-9514-AC68DD2507BD}" presName="text_3" presStyleLbl="node1" presStyleIdx="2" presStyleCnt="7">
        <dgm:presLayoutVars>
          <dgm:bulletEnabled val="1"/>
        </dgm:presLayoutVars>
      </dgm:prSet>
      <dgm:spPr/>
    </dgm:pt>
    <dgm:pt modelId="{695EDCBC-3F38-4906-8C21-A7ED7372D508}" type="pres">
      <dgm:prSet presAssocID="{D02B04A2-9B71-4CD8-9514-AC68DD2507BD}" presName="accent_3" presStyleCnt="0"/>
      <dgm:spPr/>
    </dgm:pt>
    <dgm:pt modelId="{8B1946F4-7080-43AB-82B2-EEBD04D552EA}" type="pres">
      <dgm:prSet presAssocID="{D02B04A2-9B71-4CD8-9514-AC68DD2507BD}" presName="accentRepeatNode" presStyleLbl="solidFgAcc1" presStyleIdx="2" presStyleCnt="7"/>
      <dgm:spPr>
        <a:prstGeom prst="rightArrow">
          <a:avLst/>
        </a:prstGeom>
      </dgm:spPr>
    </dgm:pt>
    <dgm:pt modelId="{575499D1-7F81-492A-97F5-D3B34DD0CF9C}" type="pres">
      <dgm:prSet presAssocID="{1AB3ED9B-3149-4D52-A626-F0579A596B65}" presName="text_4" presStyleLbl="node1" presStyleIdx="3" presStyleCnt="7">
        <dgm:presLayoutVars>
          <dgm:bulletEnabled val="1"/>
        </dgm:presLayoutVars>
      </dgm:prSet>
      <dgm:spPr/>
    </dgm:pt>
    <dgm:pt modelId="{8BFC83C2-22C1-46F9-978A-98F28E01B311}" type="pres">
      <dgm:prSet presAssocID="{1AB3ED9B-3149-4D52-A626-F0579A596B65}" presName="accent_4" presStyleCnt="0"/>
      <dgm:spPr/>
    </dgm:pt>
    <dgm:pt modelId="{E4624911-0967-41D6-A496-20DB4E3FE684}" type="pres">
      <dgm:prSet presAssocID="{1AB3ED9B-3149-4D52-A626-F0579A596B65}" presName="accentRepeatNode" presStyleLbl="solidFgAcc1" presStyleIdx="3" presStyleCnt="7"/>
      <dgm:spPr>
        <a:prstGeom prst="rightArrow">
          <a:avLst/>
        </a:prstGeom>
      </dgm:spPr>
    </dgm:pt>
    <dgm:pt modelId="{A8984E23-0121-4E6C-BA07-C5543EAE9124}" type="pres">
      <dgm:prSet presAssocID="{DA7AAE5E-31D3-4965-B03D-AAA38F6F8A7C}" presName="text_5" presStyleLbl="node1" presStyleIdx="4" presStyleCnt="7">
        <dgm:presLayoutVars>
          <dgm:bulletEnabled val="1"/>
        </dgm:presLayoutVars>
      </dgm:prSet>
      <dgm:spPr/>
    </dgm:pt>
    <dgm:pt modelId="{45AF09BF-5099-4F34-AF63-96DC827B09A4}" type="pres">
      <dgm:prSet presAssocID="{DA7AAE5E-31D3-4965-B03D-AAA38F6F8A7C}" presName="accent_5" presStyleCnt="0"/>
      <dgm:spPr/>
    </dgm:pt>
    <dgm:pt modelId="{3BD7B32E-9DA4-4B7E-9F3D-883862113526}" type="pres">
      <dgm:prSet presAssocID="{DA7AAE5E-31D3-4965-B03D-AAA38F6F8A7C}" presName="accentRepeatNode" presStyleLbl="solidFgAcc1" presStyleIdx="4" presStyleCnt="7"/>
      <dgm:spPr>
        <a:prstGeom prst="rightArrow">
          <a:avLst/>
        </a:prstGeom>
      </dgm:spPr>
    </dgm:pt>
    <dgm:pt modelId="{FD920AE1-DCD1-49AD-9083-DA3E563B30C5}" type="pres">
      <dgm:prSet presAssocID="{6231D4B1-0E26-41AA-AAFB-E041F908958A}" presName="text_6" presStyleLbl="node1" presStyleIdx="5" presStyleCnt="7">
        <dgm:presLayoutVars>
          <dgm:bulletEnabled val="1"/>
        </dgm:presLayoutVars>
      </dgm:prSet>
      <dgm:spPr/>
    </dgm:pt>
    <dgm:pt modelId="{53697E97-415E-47D5-827F-AB578B9926D8}" type="pres">
      <dgm:prSet presAssocID="{6231D4B1-0E26-41AA-AAFB-E041F908958A}" presName="accent_6" presStyleCnt="0"/>
      <dgm:spPr/>
    </dgm:pt>
    <dgm:pt modelId="{75A76798-DB4A-4FDF-A503-D4DD9281C378}" type="pres">
      <dgm:prSet presAssocID="{6231D4B1-0E26-41AA-AAFB-E041F908958A}" presName="accentRepeatNode" presStyleLbl="solidFgAcc1" presStyleIdx="5" presStyleCnt="7"/>
      <dgm:spPr>
        <a:prstGeom prst="rightArrow">
          <a:avLst/>
        </a:prstGeom>
      </dgm:spPr>
    </dgm:pt>
    <dgm:pt modelId="{4FF8E5D1-9F70-4C81-996D-7CC8092936EC}" type="pres">
      <dgm:prSet presAssocID="{8F2D1BF1-FB19-4DB5-B565-13932C5C2671}" presName="text_7" presStyleLbl="node1" presStyleIdx="6" presStyleCnt="7">
        <dgm:presLayoutVars>
          <dgm:bulletEnabled val="1"/>
        </dgm:presLayoutVars>
      </dgm:prSet>
      <dgm:spPr/>
    </dgm:pt>
    <dgm:pt modelId="{104392EE-C1D4-4ED7-9359-2180F182F6AC}" type="pres">
      <dgm:prSet presAssocID="{8F2D1BF1-FB19-4DB5-B565-13932C5C2671}" presName="accent_7" presStyleCnt="0"/>
      <dgm:spPr/>
    </dgm:pt>
    <dgm:pt modelId="{7A4E1C7E-55DD-40DC-9CE3-D24220ACCBD2}" type="pres">
      <dgm:prSet presAssocID="{8F2D1BF1-FB19-4DB5-B565-13932C5C2671}" presName="accentRepeatNode" presStyleLbl="solidFgAcc1" presStyleIdx="6" presStyleCnt="7"/>
      <dgm:spPr>
        <a:prstGeom prst="rightArrow">
          <a:avLst/>
        </a:prstGeom>
      </dgm:spPr>
    </dgm:pt>
  </dgm:ptLst>
  <dgm:cxnLst>
    <dgm:cxn modelId="{439A7414-54E3-402B-AA4A-DF644B3B2C2E}" srcId="{B8494F77-2EA8-468B-8BBD-4B523CEFA1B3}" destId="{8F2D1BF1-FB19-4DB5-B565-13932C5C2671}" srcOrd="6" destOrd="0" parTransId="{07BCD6E2-1322-4532-A23F-9FECE65427F3}" sibTransId="{E06F6765-9D34-44AD-A4CB-85C7F7DAA2A9}"/>
    <dgm:cxn modelId="{190F5D24-0747-42C5-A693-5887E127FB41}" type="presOf" srcId="{4BB74513-CA49-420B-B9E7-F1E83BB75E49}" destId="{50B94879-8A86-4698-A871-0B145C177B9E}" srcOrd="0" destOrd="0" presId="urn:microsoft.com/office/officeart/2008/layout/VerticalCurvedList"/>
    <dgm:cxn modelId="{7485163B-EF11-4751-89B8-492F42DDB3D0}" srcId="{B8494F77-2EA8-468B-8BBD-4B523CEFA1B3}" destId="{6231D4B1-0E26-41AA-AAFB-E041F908958A}" srcOrd="5" destOrd="0" parTransId="{F9BA3128-9D75-4E22-B71F-9A3BBF3ED1C4}" sibTransId="{EBCBCC67-FA01-4963-BB2E-FB2CD15F08AC}"/>
    <dgm:cxn modelId="{0F1C3265-4264-42C5-8ECE-B6055B1DE0AA}" type="presOf" srcId="{6231D4B1-0E26-41AA-AAFB-E041F908958A}" destId="{FD920AE1-DCD1-49AD-9083-DA3E563B30C5}" srcOrd="0" destOrd="0" presId="urn:microsoft.com/office/officeart/2008/layout/VerticalCurvedList"/>
    <dgm:cxn modelId="{863AB679-E699-4715-9031-0589585A5F8C}" type="presOf" srcId="{0B1F5145-9E40-4269-9DBC-BB465F2AC1BF}" destId="{905B9FC1-CE4C-4584-8CF6-DD35E35BD121}" srcOrd="0" destOrd="0" presId="urn:microsoft.com/office/officeart/2008/layout/VerticalCurvedList"/>
    <dgm:cxn modelId="{278D0287-5294-41B5-B98D-2DF0EBC611F3}" srcId="{B8494F77-2EA8-468B-8BBD-4B523CEFA1B3}" destId="{DA7AAE5E-31D3-4965-B03D-AAA38F6F8A7C}" srcOrd="4" destOrd="0" parTransId="{6AC5234A-809B-4909-BB11-F6DCED11979B}" sibTransId="{228B36D5-D38F-4048-9215-9E6B772EAB04}"/>
    <dgm:cxn modelId="{92F2FB8D-5FE7-48AB-86E6-2FD6E1AD7445}" type="presOf" srcId="{DA7AAE5E-31D3-4965-B03D-AAA38F6F8A7C}" destId="{A8984E23-0121-4E6C-BA07-C5543EAE9124}" srcOrd="0" destOrd="0" presId="urn:microsoft.com/office/officeart/2008/layout/VerticalCurvedList"/>
    <dgm:cxn modelId="{9C4A6A9D-633B-4355-AB90-658D4D89CA55}" srcId="{B8494F77-2EA8-468B-8BBD-4B523CEFA1B3}" destId="{D02B04A2-9B71-4CD8-9514-AC68DD2507BD}" srcOrd="2" destOrd="0" parTransId="{DB1F50B0-511E-49BB-BB01-81EA278F7E68}" sibTransId="{9318F023-0693-4B44-9FF8-84BB00CC0344}"/>
    <dgm:cxn modelId="{34ABCDAF-17D8-4996-8A25-3ACD8A89A109}" type="presOf" srcId="{1AB3ED9B-3149-4D52-A626-F0579A596B65}" destId="{575499D1-7F81-492A-97F5-D3B34DD0CF9C}" srcOrd="0" destOrd="0" presId="urn:microsoft.com/office/officeart/2008/layout/VerticalCurvedList"/>
    <dgm:cxn modelId="{9D4270C9-F1F3-4F8D-B9C9-581069C897C5}" type="presOf" srcId="{19DE1F8E-A050-4E35-B0DD-F1F195737EE0}" destId="{D1B8F1FF-171E-4CE1-8802-35C255DF3DFF}" srcOrd="0" destOrd="0" presId="urn:microsoft.com/office/officeart/2008/layout/VerticalCurvedList"/>
    <dgm:cxn modelId="{B5B3BAD4-E768-40E9-BB6D-29D92CA5B275}" type="presOf" srcId="{8F2D1BF1-FB19-4DB5-B565-13932C5C2671}" destId="{4FF8E5D1-9F70-4C81-996D-7CC8092936EC}" srcOrd="0" destOrd="0" presId="urn:microsoft.com/office/officeart/2008/layout/VerticalCurvedList"/>
    <dgm:cxn modelId="{877ADCD8-CAB2-427D-A9B2-4C1CE4CDBBEC}" srcId="{B8494F77-2EA8-468B-8BBD-4B523CEFA1B3}" destId="{19DE1F8E-A050-4E35-B0DD-F1F195737EE0}" srcOrd="0" destOrd="0" parTransId="{DA81B5CF-7672-4C95-A5F3-278506E0EA25}" sibTransId="{0B1F5145-9E40-4269-9DBC-BB465F2AC1BF}"/>
    <dgm:cxn modelId="{FDE77DDA-F5F5-4519-BE6C-BB2D83F85FE4}" srcId="{B8494F77-2EA8-468B-8BBD-4B523CEFA1B3}" destId="{1AB3ED9B-3149-4D52-A626-F0579A596B65}" srcOrd="3" destOrd="0" parTransId="{1AC6977B-0214-4BA7-A459-62553BA137DA}" sibTransId="{6CAF835B-22A2-42B1-8CC5-411A9F124EF4}"/>
    <dgm:cxn modelId="{BBB430DF-3B76-4B74-8450-728DA9ABD195}" type="presOf" srcId="{B8494F77-2EA8-468B-8BBD-4B523CEFA1B3}" destId="{0B25445C-3269-4905-ACA5-10507301D671}" srcOrd="0" destOrd="0" presId="urn:microsoft.com/office/officeart/2008/layout/VerticalCurvedList"/>
    <dgm:cxn modelId="{B48D11E4-CB57-4FA9-B891-AE1D1C55500D}" type="presOf" srcId="{D02B04A2-9B71-4CD8-9514-AC68DD2507BD}" destId="{DBF7AA9A-EFC2-46CD-B15F-C41B65BD1C85}" srcOrd="0" destOrd="0" presId="urn:microsoft.com/office/officeart/2008/layout/VerticalCurvedList"/>
    <dgm:cxn modelId="{5526F0EC-1740-4B19-90A4-0A7456E29889}" srcId="{B8494F77-2EA8-468B-8BBD-4B523CEFA1B3}" destId="{4BB74513-CA49-420B-B9E7-F1E83BB75E49}" srcOrd="1" destOrd="0" parTransId="{8E1A3A26-286A-4019-95D7-BF56B42680CB}" sibTransId="{2E56F7AC-052E-4B3C-9AB7-BA7A417617D5}"/>
    <dgm:cxn modelId="{F7C1C6C0-3D4A-42C6-BA6D-7D478ECFA82E}" type="presParOf" srcId="{0B25445C-3269-4905-ACA5-10507301D671}" destId="{089AC925-638E-44AE-9604-B0F6B48EA8D1}" srcOrd="0" destOrd="0" presId="urn:microsoft.com/office/officeart/2008/layout/VerticalCurvedList"/>
    <dgm:cxn modelId="{14390ABE-2B38-4777-864A-E7544C4A0611}" type="presParOf" srcId="{089AC925-638E-44AE-9604-B0F6B48EA8D1}" destId="{C0E598C1-34E4-43B9-BBB9-80130C8846BF}" srcOrd="0" destOrd="0" presId="urn:microsoft.com/office/officeart/2008/layout/VerticalCurvedList"/>
    <dgm:cxn modelId="{222B6A1C-A8AC-4F8B-9A3F-54E1CC25E7C0}" type="presParOf" srcId="{C0E598C1-34E4-43B9-BBB9-80130C8846BF}" destId="{C9351B69-42AA-46CF-B272-6DD8508D90AB}" srcOrd="0" destOrd="0" presId="urn:microsoft.com/office/officeart/2008/layout/VerticalCurvedList"/>
    <dgm:cxn modelId="{E9E18FD7-8671-46F9-A64C-6D58AF22C409}" type="presParOf" srcId="{C0E598C1-34E4-43B9-BBB9-80130C8846BF}" destId="{905B9FC1-CE4C-4584-8CF6-DD35E35BD121}" srcOrd="1" destOrd="0" presId="urn:microsoft.com/office/officeart/2008/layout/VerticalCurvedList"/>
    <dgm:cxn modelId="{5B9205F9-7F19-414A-BD6F-147348D66E02}" type="presParOf" srcId="{C0E598C1-34E4-43B9-BBB9-80130C8846BF}" destId="{639CA92E-63CF-4EEE-BCD6-844A314C6B9B}" srcOrd="2" destOrd="0" presId="urn:microsoft.com/office/officeart/2008/layout/VerticalCurvedList"/>
    <dgm:cxn modelId="{B2163961-698F-48B0-B32A-BD17EF746F88}" type="presParOf" srcId="{C0E598C1-34E4-43B9-BBB9-80130C8846BF}" destId="{4C0EFC7A-2744-4D39-A7B0-DFF3E0546807}" srcOrd="3" destOrd="0" presId="urn:microsoft.com/office/officeart/2008/layout/VerticalCurvedList"/>
    <dgm:cxn modelId="{473C735A-E878-4276-B8D8-D47E311F91DE}" type="presParOf" srcId="{089AC925-638E-44AE-9604-B0F6B48EA8D1}" destId="{D1B8F1FF-171E-4CE1-8802-35C255DF3DFF}" srcOrd="1" destOrd="0" presId="urn:microsoft.com/office/officeart/2008/layout/VerticalCurvedList"/>
    <dgm:cxn modelId="{35280FC0-813C-4EEA-9862-C40FCDE0CD17}" type="presParOf" srcId="{089AC925-638E-44AE-9604-B0F6B48EA8D1}" destId="{18F739CD-4DD5-4EDB-924D-CC2C018EDF75}" srcOrd="2" destOrd="0" presId="urn:microsoft.com/office/officeart/2008/layout/VerticalCurvedList"/>
    <dgm:cxn modelId="{2E0D4146-B470-4026-9D91-C74C9AEA6A3F}" type="presParOf" srcId="{18F739CD-4DD5-4EDB-924D-CC2C018EDF75}" destId="{5BC809E9-4013-4BE0-831B-420A42FC7A4A}" srcOrd="0" destOrd="0" presId="urn:microsoft.com/office/officeart/2008/layout/VerticalCurvedList"/>
    <dgm:cxn modelId="{223CAFE1-26F1-41C0-BF12-01E9DDFF17D6}" type="presParOf" srcId="{089AC925-638E-44AE-9604-B0F6B48EA8D1}" destId="{50B94879-8A86-4698-A871-0B145C177B9E}" srcOrd="3" destOrd="0" presId="urn:microsoft.com/office/officeart/2008/layout/VerticalCurvedList"/>
    <dgm:cxn modelId="{A73C45A3-CCCE-44F6-8155-5E808281A7EB}" type="presParOf" srcId="{089AC925-638E-44AE-9604-B0F6B48EA8D1}" destId="{FD658FBB-665A-4AFA-A1AB-C9263BC71647}" srcOrd="4" destOrd="0" presId="urn:microsoft.com/office/officeart/2008/layout/VerticalCurvedList"/>
    <dgm:cxn modelId="{76C4E71F-A9E5-4F87-BF41-9244AF275C76}" type="presParOf" srcId="{FD658FBB-665A-4AFA-A1AB-C9263BC71647}" destId="{E25DC585-871C-4006-B841-6E6333FD0A02}" srcOrd="0" destOrd="0" presId="urn:microsoft.com/office/officeart/2008/layout/VerticalCurvedList"/>
    <dgm:cxn modelId="{DEAA180B-C39C-41BA-A7E2-10A9C7C24B2B}" type="presParOf" srcId="{089AC925-638E-44AE-9604-B0F6B48EA8D1}" destId="{DBF7AA9A-EFC2-46CD-B15F-C41B65BD1C85}" srcOrd="5" destOrd="0" presId="urn:microsoft.com/office/officeart/2008/layout/VerticalCurvedList"/>
    <dgm:cxn modelId="{A0FF26D6-48D8-4B64-9B14-191E7B90CAB1}" type="presParOf" srcId="{089AC925-638E-44AE-9604-B0F6B48EA8D1}" destId="{695EDCBC-3F38-4906-8C21-A7ED7372D508}" srcOrd="6" destOrd="0" presId="urn:microsoft.com/office/officeart/2008/layout/VerticalCurvedList"/>
    <dgm:cxn modelId="{50F39318-1B59-4D20-9E3A-8A44FBF394B1}" type="presParOf" srcId="{695EDCBC-3F38-4906-8C21-A7ED7372D508}" destId="{8B1946F4-7080-43AB-82B2-EEBD04D552EA}" srcOrd="0" destOrd="0" presId="urn:microsoft.com/office/officeart/2008/layout/VerticalCurvedList"/>
    <dgm:cxn modelId="{7FD0D58A-7D71-4818-B856-F2D95CD645F3}" type="presParOf" srcId="{089AC925-638E-44AE-9604-B0F6B48EA8D1}" destId="{575499D1-7F81-492A-97F5-D3B34DD0CF9C}" srcOrd="7" destOrd="0" presId="urn:microsoft.com/office/officeart/2008/layout/VerticalCurvedList"/>
    <dgm:cxn modelId="{F200EEF6-E34F-412D-A92A-05976D15758C}" type="presParOf" srcId="{089AC925-638E-44AE-9604-B0F6B48EA8D1}" destId="{8BFC83C2-22C1-46F9-978A-98F28E01B311}" srcOrd="8" destOrd="0" presId="urn:microsoft.com/office/officeart/2008/layout/VerticalCurvedList"/>
    <dgm:cxn modelId="{33446492-1CDE-4B75-9D4F-921C4E34A0DC}" type="presParOf" srcId="{8BFC83C2-22C1-46F9-978A-98F28E01B311}" destId="{E4624911-0967-41D6-A496-20DB4E3FE684}" srcOrd="0" destOrd="0" presId="urn:microsoft.com/office/officeart/2008/layout/VerticalCurvedList"/>
    <dgm:cxn modelId="{A49B0AF7-D12F-4402-A650-45AB68E5ECFE}" type="presParOf" srcId="{089AC925-638E-44AE-9604-B0F6B48EA8D1}" destId="{A8984E23-0121-4E6C-BA07-C5543EAE9124}" srcOrd="9" destOrd="0" presId="urn:microsoft.com/office/officeart/2008/layout/VerticalCurvedList"/>
    <dgm:cxn modelId="{141BD0FC-B6D6-44B7-B749-6B91A4E90BE6}" type="presParOf" srcId="{089AC925-638E-44AE-9604-B0F6B48EA8D1}" destId="{45AF09BF-5099-4F34-AF63-96DC827B09A4}" srcOrd="10" destOrd="0" presId="urn:microsoft.com/office/officeart/2008/layout/VerticalCurvedList"/>
    <dgm:cxn modelId="{05FF3617-7C37-48FA-9964-63C13D2DF6F5}" type="presParOf" srcId="{45AF09BF-5099-4F34-AF63-96DC827B09A4}" destId="{3BD7B32E-9DA4-4B7E-9F3D-883862113526}" srcOrd="0" destOrd="0" presId="urn:microsoft.com/office/officeart/2008/layout/VerticalCurvedList"/>
    <dgm:cxn modelId="{8F40EC11-2B52-4C5B-B8A6-009F5180E0B7}" type="presParOf" srcId="{089AC925-638E-44AE-9604-B0F6B48EA8D1}" destId="{FD920AE1-DCD1-49AD-9083-DA3E563B30C5}" srcOrd="11" destOrd="0" presId="urn:microsoft.com/office/officeart/2008/layout/VerticalCurvedList"/>
    <dgm:cxn modelId="{ACDF26CE-3A38-41DB-92C0-045EE6F4CDCF}" type="presParOf" srcId="{089AC925-638E-44AE-9604-B0F6B48EA8D1}" destId="{53697E97-415E-47D5-827F-AB578B9926D8}" srcOrd="12" destOrd="0" presId="urn:microsoft.com/office/officeart/2008/layout/VerticalCurvedList"/>
    <dgm:cxn modelId="{9E47C30D-4E4A-4F19-800C-7E17D7BF486E}" type="presParOf" srcId="{53697E97-415E-47D5-827F-AB578B9926D8}" destId="{75A76798-DB4A-4FDF-A503-D4DD9281C378}" srcOrd="0" destOrd="0" presId="urn:microsoft.com/office/officeart/2008/layout/VerticalCurvedList"/>
    <dgm:cxn modelId="{5AD9C5FD-7158-4F42-AC0F-EFD86C9030C1}" type="presParOf" srcId="{089AC925-638E-44AE-9604-B0F6B48EA8D1}" destId="{4FF8E5D1-9F70-4C81-996D-7CC8092936EC}" srcOrd="13" destOrd="0" presId="urn:microsoft.com/office/officeart/2008/layout/VerticalCurvedList"/>
    <dgm:cxn modelId="{71333B00-A249-42C3-BAEF-44E94AD21D05}" type="presParOf" srcId="{089AC925-638E-44AE-9604-B0F6B48EA8D1}" destId="{104392EE-C1D4-4ED7-9359-2180F182F6AC}" srcOrd="14" destOrd="0" presId="urn:microsoft.com/office/officeart/2008/layout/VerticalCurvedList"/>
    <dgm:cxn modelId="{FE940D63-6BB5-40B9-8A23-FE03E90890C9}" type="presParOf" srcId="{104392EE-C1D4-4ED7-9359-2180F182F6AC}" destId="{7A4E1C7E-55DD-40DC-9CE3-D24220ACCBD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1A794-7E2C-4BAC-A6B2-849302CC47E5}">
      <dsp:nvSpPr>
        <dsp:cNvPr id="0" name=""/>
        <dsp:cNvSpPr/>
      </dsp:nvSpPr>
      <dsp:spPr>
        <a:xfrm rot="16200000">
          <a:off x="571" y="412252"/>
          <a:ext cx="3944937" cy="3944937"/>
        </a:xfrm>
        <a:prstGeom prst="downArrow">
          <a:avLst>
            <a:gd name="adj1" fmla="val 50000"/>
            <a:gd name="adj2" fmla="val 35000"/>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b="0" kern="1200" noProof="0" dirty="0" err="1">
              <a:latin typeface="Aptos" panose="020B0004020202020204" pitchFamily="34" charset="0"/>
            </a:rPr>
            <a:t>Anticlassification</a:t>
          </a:r>
          <a:endParaRPr lang="en-GB" sz="2800" b="0" kern="1200" noProof="0" dirty="0">
            <a:latin typeface="Aptos" panose="020B0004020202020204" pitchFamily="34" charset="0"/>
          </a:endParaRPr>
        </a:p>
      </dsp:txBody>
      <dsp:txXfrm rot="5400000">
        <a:off x="571" y="1398486"/>
        <a:ext cx="3254573" cy="1972469"/>
      </dsp:txXfrm>
    </dsp:sp>
    <dsp:sp modelId="{869CEA5A-40DE-4EF9-BC33-EAE8EB999DF0}">
      <dsp:nvSpPr>
        <dsp:cNvPr id="0" name=""/>
        <dsp:cNvSpPr/>
      </dsp:nvSpPr>
      <dsp:spPr>
        <a:xfrm rot="5400000">
          <a:off x="4182491" y="412252"/>
          <a:ext cx="3944937" cy="3944937"/>
        </a:xfrm>
        <a:prstGeom prst="downArrow">
          <a:avLst>
            <a:gd name="adj1" fmla="val 50000"/>
            <a:gd name="adj2" fmla="val 35000"/>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noProof="0" dirty="0" err="1">
              <a:latin typeface="Aptos" panose="020B0004020202020204" pitchFamily="34" charset="0"/>
            </a:rPr>
            <a:t>Antisubordination</a:t>
          </a:r>
          <a:endParaRPr lang="en-GB" sz="2800" kern="1200" noProof="0" dirty="0">
            <a:latin typeface="Aptos" panose="020B0004020202020204" pitchFamily="34" charset="0"/>
          </a:endParaRPr>
        </a:p>
      </dsp:txBody>
      <dsp:txXfrm rot="-5400000">
        <a:off x="4872855" y="1398486"/>
        <a:ext cx="3254573" cy="19724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91CFF-67C6-4F36-99A1-F12C975237E4}">
      <dsp:nvSpPr>
        <dsp:cNvPr id="0" name=""/>
        <dsp:cNvSpPr/>
      </dsp:nvSpPr>
      <dsp:spPr>
        <a:xfrm>
          <a:off x="-4781798" y="-733111"/>
          <a:ext cx="5697100" cy="5697100"/>
        </a:xfrm>
        <a:prstGeom prst="blockArc">
          <a:avLst>
            <a:gd name="adj1" fmla="val 18900000"/>
            <a:gd name="adj2" fmla="val 2700000"/>
            <a:gd name="adj3" fmla="val 379"/>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72EBD3-33B7-4C87-9E04-7D7DFE31737C}">
      <dsp:nvSpPr>
        <dsp:cNvPr id="0" name=""/>
        <dsp:cNvSpPr/>
      </dsp:nvSpPr>
      <dsp:spPr>
        <a:xfrm>
          <a:off x="252273" y="192335"/>
          <a:ext cx="6065809" cy="384502"/>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1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Conditional Use Accuracy Equality</a:t>
          </a:r>
          <a:endParaRPr lang="ca-ES" sz="2000" kern="1200" dirty="0"/>
        </a:p>
      </dsp:txBody>
      <dsp:txXfrm>
        <a:off x="252273" y="192335"/>
        <a:ext cx="6065809" cy="384502"/>
      </dsp:txXfrm>
    </dsp:sp>
    <dsp:sp modelId="{178BF473-43D0-4AFB-9914-4AFC895567FE}">
      <dsp:nvSpPr>
        <dsp:cNvPr id="0" name=""/>
        <dsp:cNvSpPr/>
      </dsp:nvSpPr>
      <dsp:spPr>
        <a:xfrm>
          <a:off x="56482" y="144272"/>
          <a:ext cx="480627" cy="480627"/>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CD665C-5A02-453D-8D4F-760D0504B661}">
      <dsp:nvSpPr>
        <dsp:cNvPr id="0" name=""/>
        <dsp:cNvSpPr/>
      </dsp:nvSpPr>
      <dsp:spPr>
        <a:xfrm>
          <a:off x="600457" y="769427"/>
          <a:ext cx="5717608" cy="384502"/>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1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Treatment Equality</a:t>
          </a:r>
          <a:endParaRPr lang="ca-ES" sz="2000" kern="1200" dirty="0"/>
        </a:p>
      </dsp:txBody>
      <dsp:txXfrm>
        <a:off x="600457" y="769427"/>
        <a:ext cx="5717608" cy="384502"/>
      </dsp:txXfrm>
    </dsp:sp>
    <dsp:sp modelId="{DA37E7D6-8DC1-4E96-9DFD-7ACC57AB5F2F}">
      <dsp:nvSpPr>
        <dsp:cNvPr id="0" name=""/>
        <dsp:cNvSpPr/>
      </dsp:nvSpPr>
      <dsp:spPr>
        <a:xfrm>
          <a:off x="404683" y="721364"/>
          <a:ext cx="480627" cy="480627"/>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65C987-0892-4928-8264-11CEDE7E9C74}">
      <dsp:nvSpPr>
        <dsp:cNvPr id="0" name=""/>
        <dsp:cNvSpPr/>
      </dsp:nvSpPr>
      <dsp:spPr>
        <a:xfrm>
          <a:off x="791263" y="1346096"/>
          <a:ext cx="5526795" cy="384502"/>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1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Balance for the Positive Class</a:t>
          </a:r>
          <a:endParaRPr lang="ca-ES" sz="2000" kern="1200" dirty="0"/>
        </a:p>
      </dsp:txBody>
      <dsp:txXfrm>
        <a:off x="791263" y="1346096"/>
        <a:ext cx="5526795" cy="384502"/>
      </dsp:txXfrm>
    </dsp:sp>
    <dsp:sp modelId="{62635C2A-5FD2-47DD-9E5E-15CD4A15F0B4}">
      <dsp:nvSpPr>
        <dsp:cNvPr id="0" name=""/>
        <dsp:cNvSpPr/>
      </dsp:nvSpPr>
      <dsp:spPr>
        <a:xfrm>
          <a:off x="595496" y="1298033"/>
          <a:ext cx="480627" cy="480627"/>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5A584E-6B40-403E-8376-916804036EA0}">
      <dsp:nvSpPr>
        <dsp:cNvPr id="0" name=""/>
        <dsp:cNvSpPr/>
      </dsp:nvSpPr>
      <dsp:spPr>
        <a:xfrm>
          <a:off x="852187" y="1923187"/>
          <a:ext cx="5465871" cy="384502"/>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1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Balance for the Negative Class</a:t>
          </a:r>
          <a:endParaRPr lang="ca-ES" sz="2000" kern="1200" dirty="0"/>
        </a:p>
      </dsp:txBody>
      <dsp:txXfrm>
        <a:off x="852187" y="1923187"/>
        <a:ext cx="5465871" cy="384502"/>
      </dsp:txXfrm>
    </dsp:sp>
    <dsp:sp modelId="{2A7EBB15-4806-4640-ACD9-783E20DF83A4}">
      <dsp:nvSpPr>
        <dsp:cNvPr id="0" name=""/>
        <dsp:cNvSpPr/>
      </dsp:nvSpPr>
      <dsp:spPr>
        <a:xfrm>
          <a:off x="656420" y="1875125"/>
          <a:ext cx="480627" cy="480627"/>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B4B7C9-FB83-4436-961A-5E6AE43210DA}">
      <dsp:nvSpPr>
        <dsp:cNvPr id="0" name=""/>
        <dsp:cNvSpPr/>
      </dsp:nvSpPr>
      <dsp:spPr>
        <a:xfrm>
          <a:off x="791263" y="2500279"/>
          <a:ext cx="5526795" cy="384502"/>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1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Fairness through Unawareness</a:t>
          </a:r>
          <a:endParaRPr lang="ca-ES" sz="2000" kern="1200" dirty="0"/>
        </a:p>
      </dsp:txBody>
      <dsp:txXfrm>
        <a:off x="791263" y="2500279"/>
        <a:ext cx="5526795" cy="384502"/>
      </dsp:txXfrm>
    </dsp:sp>
    <dsp:sp modelId="{99B00A2D-BDBB-491B-BE7C-907AF3DDBB3E}">
      <dsp:nvSpPr>
        <dsp:cNvPr id="0" name=""/>
        <dsp:cNvSpPr/>
      </dsp:nvSpPr>
      <dsp:spPr>
        <a:xfrm>
          <a:off x="595496" y="2452216"/>
          <a:ext cx="480627" cy="480627"/>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B8CCAD-855D-4674-BD44-B315E393BC17}">
      <dsp:nvSpPr>
        <dsp:cNvPr id="0" name=""/>
        <dsp:cNvSpPr/>
      </dsp:nvSpPr>
      <dsp:spPr>
        <a:xfrm>
          <a:off x="600457" y="3076948"/>
          <a:ext cx="5717608" cy="384502"/>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1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 Mutual Information</a:t>
          </a:r>
          <a:endParaRPr lang="ca-ES" sz="2000" kern="1200" dirty="0"/>
        </a:p>
      </dsp:txBody>
      <dsp:txXfrm>
        <a:off x="600457" y="3076948"/>
        <a:ext cx="5717608" cy="384502"/>
      </dsp:txXfrm>
    </dsp:sp>
    <dsp:sp modelId="{74A6C0D8-DAE8-47E7-97D5-2C3CE2C225AF}">
      <dsp:nvSpPr>
        <dsp:cNvPr id="0" name=""/>
        <dsp:cNvSpPr/>
      </dsp:nvSpPr>
      <dsp:spPr>
        <a:xfrm>
          <a:off x="404683" y="3028885"/>
          <a:ext cx="480627" cy="480627"/>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0A92B4-E2E4-4FE7-830A-80B2CC1CD1C3}">
      <dsp:nvSpPr>
        <dsp:cNvPr id="0" name=""/>
        <dsp:cNvSpPr/>
      </dsp:nvSpPr>
      <dsp:spPr>
        <a:xfrm>
          <a:off x="296796" y="3654040"/>
          <a:ext cx="6065809" cy="384502"/>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1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 Mean Difference</a:t>
          </a:r>
          <a:endParaRPr lang="ca-ES" sz="2000" kern="1200" dirty="0"/>
        </a:p>
      </dsp:txBody>
      <dsp:txXfrm>
        <a:off x="296796" y="3654040"/>
        <a:ext cx="6065809" cy="384502"/>
      </dsp:txXfrm>
    </dsp:sp>
    <dsp:sp modelId="{265BD161-67EB-42A6-8892-A0E04141DA4C}">
      <dsp:nvSpPr>
        <dsp:cNvPr id="0" name=""/>
        <dsp:cNvSpPr/>
      </dsp:nvSpPr>
      <dsp:spPr>
        <a:xfrm>
          <a:off x="56482" y="3605977"/>
          <a:ext cx="480627" cy="480627"/>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B70A8-39A8-4EEC-B485-28852BF9FA26}">
      <dsp:nvSpPr>
        <dsp:cNvPr id="0" name=""/>
        <dsp:cNvSpPr/>
      </dsp:nvSpPr>
      <dsp:spPr>
        <a:xfrm>
          <a:off x="-5156580" y="-790211"/>
          <a:ext cx="6143278" cy="6143278"/>
        </a:xfrm>
        <a:prstGeom prst="blockArc">
          <a:avLst>
            <a:gd name="adj1" fmla="val 18900000"/>
            <a:gd name="adj2" fmla="val 2700000"/>
            <a:gd name="adj3" fmla="val 352"/>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1F325E-B12C-4F36-BC2C-F44B5BE7DDDA}">
      <dsp:nvSpPr>
        <dsp:cNvPr id="0" name=""/>
        <dsp:cNvSpPr/>
      </dsp:nvSpPr>
      <dsp:spPr>
        <a:xfrm>
          <a:off x="320084" y="207427"/>
          <a:ext cx="9320785" cy="414672"/>
        </a:xfrm>
        <a:prstGeom prst="rect">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329146"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noProof="0" dirty="0">
              <a:latin typeface="Aptos" panose="020B0004020202020204" pitchFamily="34" charset="0"/>
            </a:rPr>
            <a:t>Direct Discrimination</a:t>
          </a:r>
        </a:p>
      </dsp:txBody>
      <dsp:txXfrm>
        <a:off x="320084" y="207427"/>
        <a:ext cx="9320785" cy="414672"/>
      </dsp:txXfrm>
    </dsp:sp>
    <dsp:sp modelId="{F5FB86BB-E292-4AD6-9CE1-2B9E2172581D}">
      <dsp:nvSpPr>
        <dsp:cNvPr id="0" name=""/>
        <dsp:cNvSpPr/>
      </dsp:nvSpPr>
      <dsp:spPr>
        <a:xfrm>
          <a:off x="60914" y="155593"/>
          <a:ext cx="518340" cy="518340"/>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C6ABB1-D1A9-406A-B7AD-558A61383C42}">
      <dsp:nvSpPr>
        <dsp:cNvPr id="0" name=""/>
        <dsp:cNvSpPr/>
      </dsp:nvSpPr>
      <dsp:spPr>
        <a:xfrm>
          <a:off x="695607" y="829800"/>
          <a:ext cx="8945262" cy="414672"/>
        </a:xfrm>
        <a:prstGeom prst="rect">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329146"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noProof="0" dirty="0">
              <a:latin typeface="Aptos" panose="020B0004020202020204" pitchFamily="34" charset="0"/>
            </a:rPr>
            <a:t>Indirect Discrimination</a:t>
          </a:r>
        </a:p>
      </dsp:txBody>
      <dsp:txXfrm>
        <a:off x="695607" y="829800"/>
        <a:ext cx="8945262" cy="414672"/>
      </dsp:txXfrm>
    </dsp:sp>
    <dsp:sp modelId="{0228D430-D05C-4A83-9AC3-CCDF4FAEE915}">
      <dsp:nvSpPr>
        <dsp:cNvPr id="0" name=""/>
        <dsp:cNvSpPr/>
      </dsp:nvSpPr>
      <dsp:spPr>
        <a:xfrm>
          <a:off x="436437" y="777966"/>
          <a:ext cx="518340" cy="518340"/>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BC0278-EEE5-42A1-8DF6-2AADD7D1D528}">
      <dsp:nvSpPr>
        <dsp:cNvPr id="0" name=""/>
        <dsp:cNvSpPr/>
      </dsp:nvSpPr>
      <dsp:spPr>
        <a:xfrm>
          <a:off x="901392" y="1451718"/>
          <a:ext cx="8739477" cy="414672"/>
        </a:xfrm>
        <a:prstGeom prst="rect">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329146"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noProof="0" dirty="0">
              <a:latin typeface="Aptos" panose="020B0004020202020204" pitchFamily="34" charset="0"/>
            </a:rPr>
            <a:t>Discrimination by association </a:t>
          </a:r>
        </a:p>
      </dsp:txBody>
      <dsp:txXfrm>
        <a:off x="901392" y="1451718"/>
        <a:ext cx="8739477" cy="414672"/>
      </dsp:txXfrm>
    </dsp:sp>
    <dsp:sp modelId="{17DF42CB-135F-4D80-BF29-F4ED85327DAC}">
      <dsp:nvSpPr>
        <dsp:cNvPr id="0" name=""/>
        <dsp:cNvSpPr/>
      </dsp:nvSpPr>
      <dsp:spPr>
        <a:xfrm>
          <a:off x="642221" y="1399884"/>
          <a:ext cx="518340" cy="518340"/>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8E9825-9CEF-4E4F-9DD6-D64BA688D7A3}">
      <dsp:nvSpPr>
        <dsp:cNvPr id="0" name=""/>
        <dsp:cNvSpPr/>
      </dsp:nvSpPr>
      <dsp:spPr>
        <a:xfrm>
          <a:off x="967097" y="2074091"/>
          <a:ext cx="8673772" cy="414672"/>
        </a:xfrm>
        <a:prstGeom prst="rect">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329146"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noProof="0" dirty="0">
              <a:latin typeface="Aptos" panose="020B0004020202020204" pitchFamily="34" charset="0"/>
            </a:rPr>
            <a:t>Multiple discrimination</a:t>
          </a:r>
        </a:p>
      </dsp:txBody>
      <dsp:txXfrm>
        <a:off x="967097" y="2074091"/>
        <a:ext cx="8673772" cy="414672"/>
      </dsp:txXfrm>
    </dsp:sp>
    <dsp:sp modelId="{7EE72B81-7DA2-47A1-82F5-E0D1A5558669}">
      <dsp:nvSpPr>
        <dsp:cNvPr id="0" name=""/>
        <dsp:cNvSpPr/>
      </dsp:nvSpPr>
      <dsp:spPr>
        <a:xfrm>
          <a:off x="707927" y="2022257"/>
          <a:ext cx="518340" cy="518340"/>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D74A21-FBC2-40F5-A55F-BCD6B4A34D5D}">
      <dsp:nvSpPr>
        <dsp:cNvPr id="0" name=""/>
        <dsp:cNvSpPr/>
      </dsp:nvSpPr>
      <dsp:spPr>
        <a:xfrm>
          <a:off x="901392" y="2696465"/>
          <a:ext cx="8739477" cy="414672"/>
        </a:xfrm>
        <a:prstGeom prst="rect">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329146"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noProof="0" dirty="0">
              <a:latin typeface="Aptos" panose="020B0004020202020204" pitchFamily="34" charset="0"/>
            </a:rPr>
            <a:t>Intersectional discrimination</a:t>
          </a:r>
        </a:p>
      </dsp:txBody>
      <dsp:txXfrm>
        <a:off x="901392" y="2696465"/>
        <a:ext cx="8739477" cy="414672"/>
      </dsp:txXfrm>
    </dsp:sp>
    <dsp:sp modelId="{F7D19C22-A605-45F8-8EDA-FC5288737E9F}">
      <dsp:nvSpPr>
        <dsp:cNvPr id="0" name=""/>
        <dsp:cNvSpPr/>
      </dsp:nvSpPr>
      <dsp:spPr>
        <a:xfrm>
          <a:off x="642221" y="2644631"/>
          <a:ext cx="518340" cy="518340"/>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B25602-083A-43DC-85ED-99ECA19C2676}">
      <dsp:nvSpPr>
        <dsp:cNvPr id="0" name=""/>
        <dsp:cNvSpPr/>
      </dsp:nvSpPr>
      <dsp:spPr>
        <a:xfrm>
          <a:off x="695607" y="3318382"/>
          <a:ext cx="8945262" cy="414672"/>
        </a:xfrm>
        <a:prstGeom prst="rect">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329146"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noProof="0" dirty="0">
              <a:latin typeface="Aptos" panose="020B0004020202020204" pitchFamily="34" charset="0"/>
            </a:rPr>
            <a:t>Structural discrimination</a:t>
          </a:r>
        </a:p>
      </dsp:txBody>
      <dsp:txXfrm>
        <a:off x="695607" y="3318382"/>
        <a:ext cx="8945262" cy="414672"/>
      </dsp:txXfrm>
    </dsp:sp>
    <dsp:sp modelId="{E263A979-1593-4EF5-BF9C-D307FBA1710B}">
      <dsp:nvSpPr>
        <dsp:cNvPr id="0" name=""/>
        <dsp:cNvSpPr/>
      </dsp:nvSpPr>
      <dsp:spPr>
        <a:xfrm>
          <a:off x="436437" y="3266548"/>
          <a:ext cx="518340" cy="518340"/>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A60A0-1518-497E-8822-D70CD6B7F877}">
      <dsp:nvSpPr>
        <dsp:cNvPr id="0" name=""/>
        <dsp:cNvSpPr/>
      </dsp:nvSpPr>
      <dsp:spPr>
        <a:xfrm>
          <a:off x="320084" y="3940756"/>
          <a:ext cx="9320785" cy="414672"/>
        </a:xfrm>
        <a:prstGeom prst="rect">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329146"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noProof="0" dirty="0">
              <a:latin typeface="Aptos" panose="020B0004020202020204" pitchFamily="34" charset="0"/>
            </a:rPr>
            <a:t>Systemic discrimination </a:t>
          </a:r>
        </a:p>
      </dsp:txBody>
      <dsp:txXfrm>
        <a:off x="320084" y="3940756"/>
        <a:ext cx="9320785" cy="414672"/>
      </dsp:txXfrm>
    </dsp:sp>
    <dsp:sp modelId="{42FE0728-3BC4-49D7-A794-B5B4A915D46D}">
      <dsp:nvSpPr>
        <dsp:cNvPr id="0" name=""/>
        <dsp:cNvSpPr/>
      </dsp:nvSpPr>
      <dsp:spPr>
        <a:xfrm>
          <a:off x="60914" y="3888922"/>
          <a:ext cx="518340" cy="518340"/>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F3668-D2EC-4B0B-A175-9CF79A524031}">
      <dsp:nvSpPr>
        <dsp:cNvPr id="0" name=""/>
        <dsp:cNvSpPr/>
      </dsp:nvSpPr>
      <dsp:spPr>
        <a:xfrm>
          <a:off x="-4919424" y="-753830"/>
          <a:ext cx="5858998" cy="5858998"/>
        </a:xfrm>
        <a:prstGeom prst="blockArc">
          <a:avLst>
            <a:gd name="adj1" fmla="val 18900000"/>
            <a:gd name="adj2" fmla="val 2700000"/>
            <a:gd name="adj3" fmla="val 369"/>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7B6376-3940-4CC7-9381-43A7754032D7}">
      <dsp:nvSpPr>
        <dsp:cNvPr id="0" name=""/>
        <dsp:cNvSpPr/>
      </dsp:nvSpPr>
      <dsp:spPr>
        <a:xfrm>
          <a:off x="492024" y="334530"/>
          <a:ext cx="9963850" cy="669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Action aimed at </a:t>
          </a:r>
          <a:r>
            <a:rPr lang="en-US" sz="1700" kern="1200" dirty="0" err="1"/>
            <a:t>favouring</a:t>
          </a:r>
          <a:r>
            <a:rPr lang="en-US" sz="1700" kern="1200" dirty="0"/>
            <a:t> access by members of certain social groups, to rights which they are guaranteed, to the same extent as members of other social groups.</a:t>
          </a:r>
          <a:endParaRPr lang="ca-ES" sz="1700" kern="1200" dirty="0"/>
        </a:p>
      </dsp:txBody>
      <dsp:txXfrm>
        <a:off x="492024" y="334530"/>
        <a:ext cx="9963850" cy="669409"/>
      </dsp:txXfrm>
    </dsp:sp>
    <dsp:sp modelId="{96D9A17E-0B1A-45A2-AF47-F0E192D2354C}">
      <dsp:nvSpPr>
        <dsp:cNvPr id="0" name=""/>
        <dsp:cNvSpPr/>
      </dsp:nvSpPr>
      <dsp:spPr>
        <a:xfrm>
          <a:off x="168026" y="399237"/>
          <a:ext cx="647997" cy="539996"/>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3BF1B7-F792-44BF-AA58-DE5874DDE815}">
      <dsp:nvSpPr>
        <dsp:cNvPr id="0" name=""/>
        <dsp:cNvSpPr/>
      </dsp:nvSpPr>
      <dsp:spPr>
        <a:xfrm>
          <a:off x="875812" y="1338819"/>
          <a:ext cx="9580062" cy="669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t>Measures aimed at a specific group, intended to eliminate and prevent discrimination or compensate for disadvantages resulting from existing attitudes, behaviors, and factual structures</a:t>
          </a:r>
          <a:endParaRPr lang="ca-ES" sz="1700" kern="1200"/>
        </a:p>
      </dsp:txBody>
      <dsp:txXfrm>
        <a:off x="875812" y="1338819"/>
        <a:ext cx="9580062" cy="669409"/>
      </dsp:txXfrm>
    </dsp:sp>
    <dsp:sp modelId="{745B437D-3894-49A0-947B-7EFD694D8933}">
      <dsp:nvSpPr>
        <dsp:cNvPr id="0" name=""/>
        <dsp:cNvSpPr/>
      </dsp:nvSpPr>
      <dsp:spPr>
        <a:xfrm>
          <a:off x="551814" y="1403526"/>
          <a:ext cx="647997" cy="539996"/>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73DC1C-1C3C-4B62-AF13-C6EC1EA620CB}">
      <dsp:nvSpPr>
        <dsp:cNvPr id="0" name=""/>
        <dsp:cNvSpPr/>
      </dsp:nvSpPr>
      <dsp:spPr>
        <a:xfrm>
          <a:off x="875812" y="2343108"/>
          <a:ext cx="9580062" cy="669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t>The protected attribute must be taken into account to deploy these measures</a:t>
          </a:r>
          <a:endParaRPr lang="ca-ES" sz="1700" kern="1200"/>
        </a:p>
      </dsp:txBody>
      <dsp:txXfrm>
        <a:off x="875812" y="2343108"/>
        <a:ext cx="9580062" cy="669409"/>
      </dsp:txXfrm>
    </dsp:sp>
    <dsp:sp modelId="{F185019A-3B91-4A2A-835C-F4C8C3C2D3D1}">
      <dsp:nvSpPr>
        <dsp:cNvPr id="0" name=""/>
        <dsp:cNvSpPr/>
      </dsp:nvSpPr>
      <dsp:spPr>
        <a:xfrm>
          <a:off x="551814" y="2407815"/>
          <a:ext cx="647997" cy="539996"/>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3C57ED-6D67-477D-90CF-B316386734EF}">
      <dsp:nvSpPr>
        <dsp:cNvPr id="0" name=""/>
        <dsp:cNvSpPr/>
      </dsp:nvSpPr>
      <dsp:spPr>
        <a:xfrm>
          <a:off x="492024" y="3347397"/>
          <a:ext cx="9963850" cy="66940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Examples: gender or disabled people quota, campaigns to promote STEM careers among girls and teenagers</a:t>
          </a:r>
          <a:endParaRPr lang="ca-ES" sz="1700" kern="1200" dirty="0"/>
        </a:p>
      </dsp:txBody>
      <dsp:txXfrm>
        <a:off x="492024" y="3347397"/>
        <a:ext cx="9963850" cy="669409"/>
      </dsp:txXfrm>
    </dsp:sp>
    <dsp:sp modelId="{171696B1-95BD-4B90-9D5E-0147537DD1D8}">
      <dsp:nvSpPr>
        <dsp:cNvPr id="0" name=""/>
        <dsp:cNvSpPr/>
      </dsp:nvSpPr>
      <dsp:spPr>
        <a:xfrm>
          <a:off x="168026" y="3412104"/>
          <a:ext cx="647997" cy="539996"/>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D02AC-49AB-4C20-92C5-DD1BC49F595B}">
      <dsp:nvSpPr>
        <dsp:cNvPr id="0" name=""/>
        <dsp:cNvSpPr/>
      </dsp:nvSpPr>
      <dsp:spPr>
        <a:xfrm>
          <a:off x="39" y="205843"/>
          <a:ext cx="3798093" cy="5184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noProof="0" dirty="0"/>
            <a:t>Technical measures</a:t>
          </a:r>
        </a:p>
      </dsp:txBody>
      <dsp:txXfrm>
        <a:off x="39" y="205843"/>
        <a:ext cx="3798093" cy="518400"/>
      </dsp:txXfrm>
    </dsp:sp>
    <dsp:sp modelId="{C5559CE3-26BC-4377-BE21-4D88C453334D}">
      <dsp:nvSpPr>
        <dsp:cNvPr id="0" name=""/>
        <dsp:cNvSpPr/>
      </dsp:nvSpPr>
      <dsp:spPr>
        <a:xfrm>
          <a:off x="39" y="724243"/>
          <a:ext cx="3798093" cy="251991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noProof="0" dirty="0"/>
            <a:t>Datasets</a:t>
          </a:r>
        </a:p>
        <a:p>
          <a:pPr marL="342900" lvl="2" indent="-171450" algn="l" defTabSz="800100">
            <a:lnSpc>
              <a:spcPct val="90000"/>
            </a:lnSpc>
            <a:spcBef>
              <a:spcPct val="0"/>
            </a:spcBef>
            <a:spcAft>
              <a:spcPct val="15000"/>
            </a:spcAft>
            <a:buChar char="•"/>
          </a:pPr>
          <a:r>
            <a:rPr lang="en-GB" sz="1800" kern="1200" noProof="0" dirty="0"/>
            <a:t>No representative</a:t>
          </a:r>
        </a:p>
        <a:p>
          <a:pPr marL="342900" lvl="2" indent="-171450" algn="l" defTabSz="800100">
            <a:lnSpc>
              <a:spcPct val="90000"/>
            </a:lnSpc>
            <a:spcBef>
              <a:spcPct val="0"/>
            </a:spcBef>
            <a:spcAft>
              <a:spcPct val="15000"/>
            </a:spcAft>
            <a:buChar char="•"/>
          </a:pPr>
          <a:r>
            <a:rPr lang="en-GB" sz="1800" kern="1200" noProof="0" dirty="0"/>
            <a:t>Decontextualised</a:t>
          </a:r>
        </a:p>
        <a:p>
          <a:pPr marL="342900" lvl="2" indent="-171450" algn="l" defTabSz="800100">
            <a:lnSpc>
              <a:spcPct val="90000"/>
            </a:lnSpc>
            <a:spcBef>
              <a:spcPct val="0"/>
            </a:spcBef>
            <a:spcAft>
              <a:spcPct val="15000"/>
            </a:spcAft>
            <a:buChar char="•"/>
          </a:pPr>
          <a:r>
            <a:rPr lang="en-GB" sz="1800" kern="1200" noProof="0" dirty="0"/>
            <a:t>Human bias in data labelling</a:t>
          </a:r>
        </a:p>
        <a:p>
          <a:pPr marL="171450" lvl="1" indent="-171450" algn="l" defTabSz="800100">
            <a:lnSpc>
              <a:spcPct val="90000"/>
            </a:lnSpc>
            <a:spcBef>
              <a:spcPct val="0"/>
            </a:spcBef>
            <a:spcAft>
              <a:spcPct val="15000"/>
            </a:spcAft>
            <a:buChar char="•"/>
          </a:pPr>
          <a:r>
            <a:rPr lang="en-GB" sz="1800" kern="1200" noProof="0" dirty="0"/>
            <a:t>Underestimation based on historical data</a:t>
          </a:r>
        </a:p>
        <a:p>
          <a:pPr marL="171450" lvl="1" indent="-171450" algn="l" defTabSz="800100">
            <a:lnSpc>
              <a:spcPct val="90000"/>
            </a:lnSpc>
            <a:spcBef>
              <a:spcPct val="0"/>
            </a:spcBef>
            <a:spcAft>
              <a:spcPct val="15000"/>
            </a:spcAft>
            <a:buChar char="•"/>
          </a:pPr>
          <a:r>
            <a:rPr lang="en-GB" sz="1800" kern="1200" noProof="0" dirty="0"/>
            <a:t>Subjective variable classification</a:t>
          </a:r>
        </a:p>
        <a:p>
          <a:pPr marL="171450" lvl="1" indent="-171450" algn="l" defTabSz="800100">
            <a:lnSpc>
              <a:spcPct val="90000"/>
            </a:lnSpc>
            <a:spcBef>
              <a:spcPct val="0"/>
            </a:spcBef>
            <a:spcAft>
              <a:spcPct val="15000"/>
            </a:spcAft>
            <a:buChar char="•"/>
          </a:pPr>
          <a:r>
            <a:rPr lang="en-GB" sz="1800" kern="1200" noProof="0" dirty="0"/>
            <a:t>Through proxies</a:t>
          </a:r>
        </a:p>
      </dsp:txBody>
      <dsp:txXfrm>
        <a:off x="39" y="724243"/>
        <a:ext cx="3798093" cy="2519910"/>
      </dsp:txXfrm>
    </dsp:sp>
    <dsp:sp modelId="{3A2C991B-495B-42B3-BDA3-B9510350F487}">
      <dsp:nvSpPr>
        <dsp:cNvPr id="0" name=""/>
        <dsp:cNvSpPr/>
      </dsp:nvSpPr>
      <dsp:spPr>
        <a:xfrm>
          <a:off x="4329866" y="205843"/>
          <a:ext cx="3798093" cy="5184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noProof="0" dirty="0"/>
            <a:t>Human appreciations</a:t>
          </a:r>
        </a:p>
      </dsp:txBody>
      <dsp:txXfrm>
        <a:off x="4329866" y="205843"/>
        <a:ext cx="3798093" cy="518400"/>
      </dsp:txXfrm>
    </dsp:sp>
    <dsp:sp modelId="{002E72AF-4E92-4B9D-AE76-C77B8132B34B}">
      <dsp:nvSpPr>
        <dsp:cNvPr id="0" name=""/>
        <dsp:cNvSpPr/>
      </dsp:nvSpPr>
      <dsp:spPr>
        <a:xfrm>
          <a:off x="4329866" y="724243"/>
          <a:ext cx="3798093" cy="251991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noProof="0" dirty="0"/>
            <a:t>Masking</a:t>
          </a:r>
        </a:p>
        <a:p>
          <a:pPr marL="171450" lvl="1" indent="-171450" algn="l" defTabSz="800100">
            <a:lnSpc>
              <a:spcPct val="90000"/>
            </a:lnSpc>
            <a:spcBef>
              <a:spcPct val="0"/>
            </a:spcBef>
            <a:spcAft>
              <a:spcPct val="15000"/>
            </a:spcAft>
            <a:buChar char="•"/>
          </a:pPr>
          <a:r>
            <a:rPr lang="en-GB" sz="1800" kern="1200" noProof="0" dirty="0"/>
            <a:t>Instrumentalising the decision made through the algorithm</a:t>
          </a:r>
        </a:p>
      </dsp:txBody>
      <dsp:txXfrm>
        <a:off x="4329866" y="724243"/>
        <a:ext cx="3798093" cy="25199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84EC7-45D8-464B-B3F7-DE73ED42CC3A}">
      <dsp:nvSpPr>
        <dsp:cNvPr id="0" name=""/>
        <dsp:cNvSpPr/>
      </dsp:nvSpPr>
      <dsp:spPr>
        <a:xfrm>
          <a:off x="0" y="80019"/>
          <a:ext cx="10515600" cy="882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104140" rIns="816127" bIns="78232" numCol="1" spcCol="1270" anchor="t" anchorCtr="0">
          <a:noAutofit/>
        </a:bodyPr>
        <a:lstStyle/>
        <a:p>
          <a:pPr marL="57150" lvl="1" indent="-57150" algn="l" defTabSz="488950">
            <a:lnSpc>
              <a:spcPct val="90000"/>
            </a:lnSpc>
            <a:spcBef>
              <a:spcPct val="0"/>
            </a:spcBef>
            <a:spcAft>
              <a:spcPct val="15000"/>
            </a:spcAft>
            <a:buChar char="•"/>
          </a:pPr>
          <a:r>
            <a:rPr lang="en-GB" sz="1100" kern="1200" noProof="0" dirty="0">
              <a:latin typeface="Aptos" panose="020B0004020202020204" pitchFamily="34" charset="0"/>
            </a:rPr>
            <a:t>Art. 19 </a:t>
          </a:r>
          <a:r>
            <a:rPr lang="en-GB" sz="1100" b="0" i="0" kern="1200" noProof="0" dirty="0"/>
            <a:t>Treaty on the Functioning of the European Union (take action)</a:t>
          </a:r>
          <a:endParaRPr lang="en-GB" sz="1100" kern="1200" noProof="0" dirty="0"/>
        </a:p>
        <a:p>
          <a:pPr marL="57150" lvl="1" indent="-57150" algn="l" defTabSz="488950">
            <a:lnSpc>
              <a:spcPct val="90000"/>
            </a:lnSpc>
            <a:spcBef>
              <a:spcPct val="0"/>
            </a:spcBef>
            <a:spcAft>
              <a:spcPct val="15000"/>
            </a:spcAft>
            <a:buChar char="•"/>
          </a:pPr>
          <a:r>
            <a:rPr lang="en-GB" sz="1100" kern="1200" noProof="0" dirty="0">
              <a:latin typeface="Aptos" panose="020B0004020202020204" pitchFamily="34" charset="0"/>
            </a:rPr>
            <a:t>Art. 21 Charter of Fundamental Rights of the European Union (prohibition) </a:t>
          </a:r>
          <a:endParaRPr lang="en-GB" sz="1100" kern="1200" noProof="0" dirty="0"/>
        </a:p>
        <a:p>
          <a:pPr marL="57150" lvl="1" indent="-57150" algn="l" defTabSz="488950">
            <a:lnSpc>
              <a:spcPct val="90000"/>
            </a:lnSpc>
            <a:spcBef>
              <a:spcPct val="0"/>
            </a:spcBef>
            <a:spcAft>
              <a:spcPct val="15000"/>
            </a:spcAft>
            <a:buChar char="•"/>
          </a:pPr>
          <a:r>
            <a:rPr lang="en-GB" sz="1100" kern="1200" noProof="0" dirty="0">
              <a:latin typeface="Aptos" panose="020B0004020202020204" pitchFamily="34" charset="0"/>
            </a:rPr>
            <a:t> Directive 2000/43/CE;  Directive 2000/78/CE;  Directive 2004/113/CE; Directive 2006/54/CE…</a:t>
          </a:r>
          <a:endParaRPr lang="en-GB" sz="1100" kern="1200" noProof="0" dirty="0"/>
        </a:p>
        <a:p>
          <a:pPr marL="57150" lvl="1" indent="-57150" algn="l" defTabSz="488950">
            <a:lnSpc>
              <a:spcPct val="90000"/>
            </a:lnSpc>
            <a:spcBef>
              <a:spcPct val="0"/>
            </a:spcBef>
            <a:spcAft>
              <a:spcPct val="15000"/>
            </a:spcAft>
            <a:buChar char="•"/>
          </a:pPr>
          <a:r>
            <a:rPr lang="en-GB" sz="1100" kern="1200" noProof="0" dirty="0">
              <a:latin typeface="Aptos" panose="020B0004020202020204" pitchFamily="34" charset="0"/>
            </a:rPr>
            <a:t>Positive action  </a:t>
          </a:r>
          <a:endParaRPr lang="en-GB" sz="1100" kern="1200" noProof="0" dirty="0"/>
        </a:p>
      </dsp:txBody>
      <dsp:txXfrm>
        <a:off x="0" y="80019"/>
        <a:ext cx="10515600" cy="882000"/>
      </dsp:txXfrm>
    </dsp:sp>
    <dsp:sp modelId="{10A5A1DF-7151-4D99-B133-3997245EBEDF}">
      <dsp:nvSpPr>
        <dsp:cNvPr id="0" name=""/>
        <dsp:cNvSpPr/>
      </dsp:nvSpPr>
      <dsp:spPr>
        <a:xfrm>
          <a:off x="525780" y="6219"/>
          <a:ext cx="7360920" cy="147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88950">
            <a:lnSpc>
              <a:spcPct val="90000"/>
            </a:lnSpc>
            <a:spcBef>
              <a:spcPct val="0"/>
            </a:spcBef>
            <a:spcAft>
              <a:spcPct val="35000"/>
            </a:spcAft>
            <a:buNone/>
          </a:pPr>
          <a:r>
            <a:rPr lang="en-GB" sz="1100" b="1" kern="1200" noProof="0" dirty="0"/>
            <a:t>EU Antidiscrimination law</a:t>
          </a:r>
        </a:p>
      </dsp:txBody>
      <dsp:txXfrm>
        <a:off x="532985" y="13424"/>
        <a:ext cx="7346510" cy="133190"/>
      </dsp:txXfrm>
    </dsp:sp>
    <dsp:sp modelId="{29783E13-F2B2-404A-B827-3845B8B23DE2}">
      <dsp:nvSpPr>
        <dsp:cNvPr id="0" name=""/>
        <dsp:cNvSpPr/>
      </dsp:nvSpPr>
      <dsp:spPr>
        <a:xfrm>
          <a:off x="0" y="1062819"/>
          <a:ext cx="10515600" cy="1386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104140" rIns="816127" bIns="78232" numCol="1" spcCol="1270" anchor="t" anchorCtr="0">
          <a:noAutofit/>
        </a:bodyPr>
        <a:lstStyle/>
        <a:p>
          <a:pPr marL="57150" lvl="1" indent="-57150" algn="l" defTabSz="488950">
            <a:lnSpc>
              <a:spcPct val="90000"/>
            </a:lnSpc>
            <a:spcBef>
              <a:spcPct val="0"/>
            </a:spcBef>
            <a:spcAft>
              <a:spcPct val="15000"/>
            </a:spcAft>
            <a:buChar char="•"/>
          </a:pPr>
          <a:r>
            <a:rPr lang="en-GB" sz="1100" kern="1200" noProof="0" dirty="0"/>
            <a:t>Article 9 (prohibition to process special categories of data)</a:t>
          </a:r>
        </a:p>
        <a:p>
          <a:pPr marL="57150" lvl="1" indent="-57150" algn="l" defTabSz="488950">
            <a:lnSpc>
              <a:spcPct val="90000"/>
            </a:lnSpc>
            <a:spcBef>
              <a:spcPct val="0"/>
            </a:spcBef>
            <a:spcAft>
              <a:spcPct val="15000"/>
            </a:spcAft>
            <a:buChar char="•"/>
          </a:pPr>
          <a:r>
            <a:rPr lang="en-GB" sz="1100" kern="1200" noProof="0" dirty="0"/>
            <a:t>Art. 22 (right to not to be subject to solely automated decision making)</a:t>
          </a:r>
        </a:p>
        <a:p>
          <a:pPr marL="57150" lvl="1" indent="-57150" algn="l" defTabSz="488950">
            <a:lnSpc>
              <a:spcPct val="90000"/>
            </a:lnSpc>
            <a:spcBef>
              <a:spcPct val="0"/>
            </a:spcBef>
            <a:spcAft>
              <a:spcPct val="15000"/>
            </a:spcAft>
            <a:buChar char="•"/>
          </a:pPr>
          <a:r>
            <a:rPr lang="en-GB" sz="1100" kern="1200" noProof="0" dirty="0"/>
            <a:t>Art. 5.d (personal data should be accurate)</a:t>
          </a:r>
        </a:p>
        <a:p>
          <a:pPr marL="57150" lvl="1" indent="-57150" algn="l" defTabSz="488950">
            <a:lnSpc>
              <a:spcPct val="90000"/>
            </a:lnSpc>
            <a:spcBef>
              <a:spcPct val="0"/>
            </a:spcBef>
            <a:spcAft>
              <a:spcPct val="15000"/>
            </a:spcAft>
            <a:buChar char="•"/>
          </a:pPr>
          <a:r>
            <a:rPr lang="en-GB" sz="1100" kern="1200" noProof="0" dirty="0"/>
            <a:t>Data subject rights (Art. 15-22)</a:t>
          </a:r>
        </a:p>
        <a:p>
          <a:pPr marL="57150" lvl="1" indent="-57150" algn="l" defTabSz="488950">
            <a:lnSpc>
              <a:spcPct val="90000"/>
            </a:lnSpc>
            <a:spcBef>
              <a:spcPct val="0"/>
            </a:spcBef>
            <a:spcAft>
              <a:spcPct val="15000"/>
            </a:spcAft>
            <a:buChar char="•"/>
          </a:pPr>
          <a:r>
            <a:rPr lang="es-ES" sz="1100" b="0" kern="1200" dirty="0">
              <a:latin typeface="Aptos" panose="020B0004020202020204" pitchFamily="34" charset="0"/>
            </a:rPr>
            <a:t>Art. 13.2.f, 14.2.g y 15.1.h </a:t>
          </a:r>
          <a:r>
            <a:rPr lang="en-GB" sz="1100" b="0" kern="1200" noProof="0" dirty="0">
              <a:latin typeface="Aptos" panose="020B0004020202020204" pitchFamily="34" charset="0"/>
            </a:rPr>
            <a:t>RGPD (information to the data subject)</a:t>
          </a:r>
          <a:endParaRPr lang="en-GB" sz="1100" b="0" kern="1200" noProof="0" dirty="0"/>
        </a:p>
        <a:p>
          <a:pPr marL="57150" lvl="1" indent="-57150" algn="l" defTabSz="488950">
            <a:lnSpc>
              <a:spcPct val="90000"/>
            </a:lnSpc>
            <a:spcBef>
              <a:spcPct val="0"/>
            </a:spcBef>
            <a:spcAft>
              <a:spcPct val="15000"/>
            </a:spcAft>
            <a:buChar char="•"/>
          </a:pPr>
          <a:r>
            <a:rPr lang="en-GB" sz="1100" b="0" kern="1200" noProof="0" dirty="0"/>
            <a:t>Recital 71 (automated processing </a:t>
          </a:r>
          <a:r>
            <a:rPr lang="en-US" sz="1100" b="0" i="0" kern="1200" dirty="0"/>
            <a:t>should include specific information to the data subject; </a:t>
          </a:r>
          <a:r>
            <a:rPr lang="en-GB" sz="1100" b="0" kern="1200" noProof="0" dirty="0"/>
            <a:t>technical and organisational measures to correct inaccuracies)</a:t>
          </a:r>
        </a:p>
      </dsp:txBody>
      <dsp:txXfrm>
        <a:off x="0" y="1062819"/>
        <a:ext cx="10515600" cy="1386000"/>
      </dsp:txXfrm>
    </dsp:sp>
    <dsp:sp modelId="{F77123EE-A312-4F29-BBCA-E9C70E1A59A2}">
      <dsp:nvSpPr>
        <dsp:cNvPr id="0" name=""/>
        <dsp:cNvSpPr/>
      </dsp:nvSpPr>
      <dsp:spPr>
        <a:xfrm>
          <a:off x="525780" y="989019"/>
          <a:ext cx="7360920" cy="147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88950">
            <a:lnSpc>
              <a:spcPct val="90000"/>
            </a:lnSpc>
            <a:spcBef>
              <a:spcPct val="0"/>
            </a:spcBef>
            <a:spcAft>
              <a:spcPct val="35000"/>
            </a:spcAft>
            <a:buNone/>
          </a:pPr>
          <a:r>
            <a:rPr lang="en-GB" sz="1100" b="1" kern="1200" noProof="0" dirty="0"/>
            <a:t>EU General Data Protection Regulation</a:t>
          </a:r>
        </a:p>
      </dsp:txBody>
      <dsp:txXfrm>
        <a:off x="532985" y="996224"/>
        <a:ext cx="7346510" cy="133190"/>
      </dsp:txXfrm>
    </dsp:sp>
    <dsp:sp modelId="{CF66E535-8184-462F-8D5D-A12C583A8751}">
      <dsp:nvSpPr>
        <dsp:cNvPr id="0" name=""/>
        <dsp:cNvSpPr/>
      </dsp:nvSpPr>
      <dsp:spPr>
        <a:xfrm>
          <a:off x="0" y="2549619"/>
          <a:ext cx="10515600" cy="17955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104140" rIns="816127" bIns="78232" numCol="1" spcCol="1270" anchor="t" anchorCtr="0">
          <a:noAutofit/>
        </a:bodyPr>
        <a:lstStyle/>
        <a:p>
          <a:pPr marL="57150" lvl="1" indent="-57150" algn="l" defTabSz="488950">
            <a:lnSpc>
              <a:spcPct val="90000"/>
            </a:lnSpc>
            <a:spcBef>
              <a:spcPct val="0"/>
            </a:spcBef>
            <a:spcAft>
              <a:spcPct val="15000"/>
            </a:spcAft>
            <a:buChar char="•"/>
          </a:pPr>
          <a:r>
            <a:rPr lang="en-GB" sz="1100" kern="1200" noProof="0" dirty="0"/>
            <a:t>Art. 1 (ensure a high level of protection of </a:t>
          </a:r>
          <a:r>
            <a:rPr lang="en-GB" sz="1100" b="0" i="0" kern="1200" dirty="0"/>
            <a:t>fundamental rights)</a:t>
          </a:r>
          <a:endParaRPr lang="en-GB" sz="1100" kern="1200" noProof="0" dirty="0"/>
        </a:p>
        <a:p>
          <a:pPr marL="57150" lvl="1" indent="-57150" algn="l" defTabSz="488950">
            <a:lnSpc>
              <a:spcPct val="90000"/>
            </a:lnSpc>
            <a:spcBef>
              <a:spcPct val="0"/>
            </a:spcBef>
            <a:spcAft>
              <a:spcPct val="15000"/>
            </a:spcAft>
            <a:buChar char="•"/>
          </a:pPr>
          <a:r>
            <a:rPr lang="en-GB" sz="1100" b="0" i="0" kern="1200" dirty="0"/>
            <a:t>Protection according to risk (prohibited, high risk, systemic risk, transparency obligations)  </a:t>
          </a:r>
          <a:endParaRPr lang="en-GB" sz="1100" kern="1200" noProof="0" dirty="0"/>
        </a:p>
        <a:p>
          <a:pPr marL="57150" lvl="1" indent="-57150" algn="l" defTabSz="488950">
            <a:lnSpc>
              <a:spcPct val="90000"/>
            </a:lnSpc>
            <a:spcBef>
              <a:spcPct val="0"/>
            </a:spcBef>
            <a:spcAft>
              <a:spcPct val="15000"/>
            </a:spcAft>
            <a:buChar char="•"/>
          </a:pPr>
          <a:r>
            <a:rPr lang="en-GB" sz="1100" kern="1200" noProof="0" dirty="0"/>
            <a:t>Art. 10 (obligations regarding data quality)                     Art. 10.5 (enabling to process special categories of data to detect and correct biases</a:t>
          </a:r>
        </a:p>
        <a:p>
          <a:pPr marL="57150" lvl="1" indent="-57150" algn="l" defTabSz="488950">
            <a:lnSpc>
              <a:spcPct val="90000"/>
            </a:lnSpc>
            <a:spcBef>
              <a:spcPct val="0"/>
            </a:spcBef>
            <a:spcAft>
              <a:spcPct val="15000"/>
            </a:spcAft>
            <a:buChar char="•"/>
          </a:pPr>
          <a:r>
            <a:rPr lang="en-GB" sz="1100" kern="1200" noProof="0" dirty="0"/>
            <a:t>Article 27 (Fundamental rights impact assessment for high-risk AI systems)</a:t>
          </a:r>
        </a:p>
        <a:p>
          <a:pPr marL="57150" lvl="1" indent="-57150" algn="l" defTabSz="488950">
            <a:lnSpc>
              <a:spcPct val="90000"/>
            </a:lnSpc>
            <a:spcBef>
              <a:spcPct val="0"/>
            </a:spcBef>
            <a:spcAft>
              <a:spcPct val="15000"/>
            </a:spcAft>
            <a:buChar char="•"/>
          </a:pPr>
          <a:r>
            <a:rPr lang="en-GB" sz="1100" kern="1200" noProof="0" dirty="0"/>
            <a:t>Article 57 (sandboxes)</a:t>
          </a:r>
        </a:p>
        <a:p>
          <a:pPr marL="57150" lvl="1" indent="-57150" algn="l" defTabSz="488950">
            <a:lnSpc>
              <a:spcPct val="90000"/>
            </a:lnSpc>
            <a:spcBef>
              <a:spcPct val="0"/>
            </a:spcBef>
            <a:spcAft>
              <a:spcPct val="15000"/>
            </a:spcAft>
            <a:buChar char="•"/>
          </a:pPr>
          <a:r>
            <a:rPr lang="en-GB" sz="1100" kern="1200" noProof="0" dirty="0"/>
            <a:t>Article 71 (public database)</a:t>
          </a:r>
        </a:p>
        <a:p>
          <a:pPr marL="57150" lvl="1" indent="-57150" algn="l" defTabSz="488950">
            <a:lnSpc>
              <a:spcPct val="90000"/>
            </a:lnSpc>
            <a:spcBef>
              <a:spcPct val="0"/>
            </a:spcBef>
            <a:spcAft>
              <a:spcPct val="15000"/>
            </a:spcAft>
            <a:buChar char="•"/>
          </a:pPr>
          <a:r>
            <a:rPr lang="en-GB" sz="1100" kern="1200" noProof="0" dirty="0"/>
            <a:t>Article 77 (power to request and access any documentation created or maintained under this Regulation by National public authorities or bodies)</a:t>
          </a:r>
        </a:p>
        <a:p>
          <a:pPr marL="57150" lvl="1" indent="-57150" algn="l" defTabSz="488950">
            <a:lnSpc>
              <a:spcPct val="90000"/>
            </a:lnSpc>
            <a:spcBef>
              <a:spcPct val="0"/>
            </a:spcBef>
            <a:spcAft>
              <a:spcPct val="15000"/>
            </a:spcAft>
            <a:buChar char="•"/>
          </a:pPr>
          <a:r>
            <a:rPr lang="en-GB" sz="1100" kern="1200" noProof="0" dirty="0"/>
            <a:t>Article 86 (right to obtain clear and meaningful explanations)</a:t>
          </a:r>
        </a:p>
        <a:p>
          <a:pPr marL="57150" lvl="1" indent="-57150" algn="l" defTabSz="488950">
            <a:lnSpc>
              <a:spcPct val="90000"/>
            </a:lnSpc>
            <a:spcBef>
              <a:spcPct val="0"/>
            </a:spcBef>
            <a:spcAft>
              <a:spcPct val="15000"/>
            </a:spcAft>
            <a:buChar char="•"/>
          </a:pPr>
          <a:r>
            <a:rPr lang="en-GB" sz="1100" kern="1200" noProof="0" dirty="0">
              <a:latin typeface="Aptos" panose="020B0004020202020204" pitchFamily="34" charset="0"/>
            </a:rPr>
            <a:t>Annex IV (Technical documentation relating potential discriminatory impacts (2.g)</a:t>
          </a:r>
          <a:endParaRPr lang="en-GB" sz="1100" kern="1200" noProof="0" dirty="0"/>
        </a:p>
      </dsp:txBody>
      <dsp:txXfrm>
        <a:off x="0" y="2549619"/>
        <a:ext cx="10515600" cy="1795500"/>
      </dsp:txXfrm>
    </dsp:sp>
    <dsp:sp modelId="{F62AF1D9-7973-4052-9B2E-579A9487CBEF}">
      <dsp:nvSpPr>
        <dsp:cNvPr id="0" name=""/>
        <dsp:cNvSpPr/>
      </dsp:nvSpPr>
      <dsp:spPr>
        <a:xfrm>
          <a:off x="525780" y="2475819"/>
          <a:ext cx="7360920" cy="147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88950">
            <a:lnSpc>
              <a:spcPct val="90000"/>
            </a:lnSpc>
            <a:spcBef>
              <a:spcPct val="0"/>
            </a:spcBef>
            <a:spcAft>
              <a:spcPct val="35000"/>
            </a:spcAft>
            <a:buNone/>
          </a:pPr>
          <a:r>
            <a:rPr lang="en-GB" sz="1100" b="1" kern="1200" noProof="0" dirty="0"/>
            <a:t>EU Artificial Intelligence Act</a:t>
          </a:r>
        </a:p>
      </dsp:txBody>
      <dsp:txXfrm>
        <a:off x="532985" y="2483024"/>
        <a:ext cx="7346510" cy="1331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B7B8D-3EBF-47CB-BD20-A3ECE335A183}">
      <dsp:nvSpPr>
        <dsp:cNvPr id="0" name=""/>
        <dsp:cNvSpPr/>
      </dsp:nvSpPr>
      <dsp:spPr>
        <a:xfrm>
          <a:off x="6785732" y="3099119"/>
          <a:ext cx="429512" cy="923450"/>
        </a:xfrm>
        <a:custGeom>
          <a:avLst/>
          <a:gdLst/>
          <a:ahLst/>
          <a:cxnLst/>
          <a:rect l="0" t="0" r="0" b="0"/>
          <a:pathLst>
            <a:path>
              <a:moveTo>
                <a:pt x="0" y="0"/>
              </a:moveTo>
              <a:lnTo>
                <a:pt x="214756" y="0"/>
              </a:lnTo>
              <a:lnTo>
                <a:pt x="214756" y="923450"/>
              </a:lnTo>
              <a:lnTo>
                <a:pt x="429512" y="923450"/>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EDF227-8241-4319-A09E-EB0671020F0F}">
      <dsp:nvSpPr>
        <dsp:cNvPr id="0" name=""/>
        <dsp:cNvSpPr/>
      </dsp:nvSpPr>
      <dsp:spPr>
        <a:xfrm>
          <a:off x="6785732" y="3053399"/>
          <a:ext cx="429512" cy="91440"/>
        </a:xfrm>
        <a:custGeom>
          <a:avLst/>
          <a:gdLst/>
          <a:ahLst/>
          <a:cxnLst/>
          <a:rect l="0" t="0" r="0" b="0"/>
          <a:pathLst>
            <a:path>
              <a:moveTo>
                <a:pt x="0" y="45720"/>
              </a:moveTo>
              <a:lnTo>
                <a:pt x="429512" y="45720"/>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8C2700-2D02-4558-A70F-14B1F19C5CCB}">
      <dsp:nvSpPr>
        <dsp:cNvPr id="0" name=""/>
        <dsp:cNvSpPr/>
      </dsp:nvSpPr>
      <dsp:spPr>
        <a:xfrm>
          <a:off x="6785732" y="2175669"/>
          <a:ext cx="429512" cy="923450"/>
        </a:xfrm>
        <a:custGeom>
          <a:avLst/>
          <a:gdLst/>
          <a:ahLst/>
          <a:cxnLst/>
          <a:rect l="0" t="0" r="0" b="0"/>
          <a:pathLst>
            <a:path>
              <a:moveTo>
                <a:pt x="0" y="923450"/>
              </a:moveTo>
              <a:lnTo>
                <a:pt x="214756" y="923450"/>
              </a:lnTo>
              <a:lnTo>
                <a:pt x="214756" y="0"/>
              </a:lnTo>
              <a:lnTo>
                <a:pt x="429512" y="0"/>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216576-9962-4FA7-978B-DC15B99518A4}">
      <dsp:nvSpPr>
        <dsp:cNvPr id="0" name=""/>
        <dsp:cNvSpPr/>
      </dsp:nvSpPr>
      <dsp:spPr>
        <a:xfrm>
          <a:off x="4208659" y="1944806"/>
          <a:ext cx="429512" cy="1154313"/>
        </a:xfrm>
        <a:custGeom>
          <a:avLst/>
          <a:gdLst/>
          <a:ahLst/>
          <a:cxnLst/>
          <a:rect l="0" t="0" r="0" b="0"/>
          <a:pathLst>
            <a:path>
              <a:moveTo>
                <a:pt x="0" y="0"/>
              </a:moveTo>
              <a:lnTo>
                <a:pt x="214756" y="0"/>
              </a:lnTo>
              <a:lnTo>
                <a:pt x="214756" y="1154313"/>
              </a:lnTo>
              <a:lnTo>
                <a:pt x="429512" y="115431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13BF71-F3A6-4B27-8028-568904C7D2A5}">
      <dsp:nvSpPr>
        <dsp:cNvPr id="0" name=""/>
        <dsp:cNvSpPr/>
      </dsp:nvSpPr>
      <dsp:spPr>
        <a:xfrm>
          <a:off x="6785732" y="790492"/>
          <a:ext cx="429512" cy="461725"/>
        </a:xfrm>
        <a:custGeom>
          <a:avLst/>
          <a:gdLst/>
          <a:ahLst/>
          <a:cxnLst/>
          <a:rect l="0" t="0" r="0" b="0"/>
          <a:pathLst>
            <a:path>
              <a:moveTo>
                <a:pt x="0" y="0"/>
              </a:moveTo>
              <a:lnTo>
                <a:pt x="214756" y="0"/>
              </a:lnTo>
              <a:lnTo>
                <a:pt x="214756" y="461725"/>
              </a:lnTo>
              <a:lnTo>
                <a:pt x="429512" y="461725"/>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72E3E4-6D14-43A1-B555-479A0BDC38A5}">
      <dsp:nvSpPr>
        <dsp:cNvPr id="0" name=""/>
        <dsp:cNvSpPr/>
      </dsp:nvSpPr>
      <dsp:spPr>
        <a:xfrm>
          <a:off x="6785732" y="328767"/>
          <a:ext cx="429512" cy="461725"/>
        </a:xfrm>
        <a:custGeom>
          <a:avLst/>
          <a:gdLst/>
          <a:ahLst/>
          <a:cxnLst/>
          <a:rect l="0" t="0" r="0" b="0"/>
          <a:pathLst>
            <a:path>
              <a:moveTo>
                <a:pt x="0" y="461725"/>
              </a:moveTo>
              <a:lnTo>
                <a:pt x="214756" y="461725"/>
              </a:lnTo>
              <a:lnTo>
                <a:pt x="214756" y="0"/>
              </a:lnTo>
              <a:lnTo>
                <a:pt x="429512" y="0"/>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CEF8E0-5616-47CF-AF59-DE1C1E0DEE69}">
      <dsp:nvSpPr>
        <dsp:cNvPr id="0" name=""/>
        <dsp:cNvSpPr/>
      </dsp:nvSpPr>
      <dsp:spPr>
        <a:xfrm>
          <a:off x="4208659" y="790492"/>
          <a:ext cx="429512" cy="1154313"/>
        </a:xfrm>
        <a:custGeom>
          <a:avLst/>
          <a:gdLst/>
          <a:ahLst/>
          <a:cxnLst/>
          <a:rect l="0" t="0" r="0" b="0"/>
          <a:pathLst>
            <a:path>
              <a:moveTo>
                <a:pt x="0" y="1154313"/>
              </a:moveTo>
              <a:lnTo>
                <a:pt x="214756" y="1154313"/>
              </a:lnTo>
              <a:lnTo>
                <a:pt x="214756" y="0"/>
              </a:lnTo>
              <a:lnTo>
                <a:pt x="429512"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C5FD53-600C-4794-AA0B-65476C82E564}">
      <dsp:nvSpPr>
        <dsp:cNvPr id="0" name=""/>
        <dsp:cNvSpPr/>
      </dsp:nvSpPr>
      <dsp:spPr>
        <a:xfrm>
          <a:off x="2061099" y="1617303"/>
          <a:ext cx="2147560" cy="65500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ca-ES" sz="1200" kern="1200" dirty="0" err="1"/>
            <a:t>Technical</a:t>
          </a:r>
          <a:r>
            <a:rPr lang="ca-ES" sz="1200" kern="1200" dirty="0"/>
            <a:t> </a:t>
          </a:r>
          <a:r>
            <a:rPr lang="ca-ES" sz="1200" kern="1200" dirty="0" err="1"/>
            <a:t>Measures</a:t>
          </a:r>
          <a:endParaRPr lang="ca-ES" sz="1200" kern="1200" dirty="0"/>
        </a:p>
      </dsp:txBody>
      <dsp:txXfrm>
        <a:off x="2061099" y="1617303"/>
        <a:ext cx="2147560" cy="655005"/>
      </dsp:txXfrm>
    </dsp:sp>
    <dsp:sp modelId="{06049D22-C511-4469-ABC1-9090B1040CB9}">
      <dsp:nvSpPr>
        <dsp:cNvPr id="0" name=""/>
        <dsp:cNvSpPr/>
      </dsp:nvSpPr>
      <dsp:spPr>
        <a:xfrm>
          <a:off x="4638171" y="462989"/>
          <a:ext cx="2147560" cy="65500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 </a:t>
          </a:r>
          <a:r>
            <a:rPr lang="en-GB" sz="1200" kern="1200" dirty="0" err="1"/>
            <a:t>Destinataires</a:t>
          </a:r>
          <a:r>
            <a:rPr lang="en-GB" sz="1200" kern="1200" dirty="0"/>
            <a:t>?</a:t>
          </a:r>
          <a:endParaRPr lang="ca-ES" sz="1200" kern="1200" dirty="0"/>
        </a:p>
      </dsp:txBody>
      <dsp:txXfrm>
        <a:off x="4638171" y="462989"/>
        <a:ext cx="2147560" cy="655005"/>
      </dsp:txXfrm>
    </dsp:sp>
    <dsp:sp modelId="{076366E9-B969-4026-9B70-FA364F4170EE}">
      <dsp:nvSpPr>
        <dsp:cNvPr id="0" name=""/>
        <dsp:cNvSpPr/>
      </dsp:nvSpPr>
      <dsp:spPr>
        <a:xfrm>
          <a:off x="7215244" y="1264"/>
          <a:ext cx="2147560" cy="65500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Among individuals</a:t>
          </a:r>
          <a:endParaRPr lang="ca-ES" sz="1200" kern="1200" dirty="0"/>
        </a:p>
      </dsp:txBody>
      <dsp:txXfrm>
        <a:off x="7215244" y="1264"/>
        <a:ext cx="2147560" cy="655005"/>
      </dsp:txXfrm>
    </dsp:sp>
    <dsp:sp modelId="{93631D72-5EF9-482B-8BF2-32686640A7DB}">
      <dsp:nvSpPr>
        <dsp:cNvPr id="0" name=""/>
        <dsp:cNvSpPr/>
      </dsp:nvSpPr>
      <dsp:spPr>
        <a:xfrm>
          <a:off x="7215244" y="924715"/>
          <a:ext cx="2147560" cy="65500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Among social groups</a:t>
          </a:r>
          <a:endParaRPr lang="ca-ES" sz="1200" kern="1200" dirty="0"/>
        </a:p>
      </dsp:txBody>
      <dsp:txXfrm>
        <a:off x="7215244" y="924715"/>
        <a:ext cx="2147560" cy="655005"/>
      </dsp:txXfrm>
    </dsp:sp>
    <dsp:sp modelId="{2CD5072C-3B89-4D43-87E8-5CE51DBE9D76}">
      <dsp:nvSpPr>
        <dsp:cNvPr id="0" name=""/>
        <dsp:cNvSpPr/>
      </dsp:nvSpPr>
      <dsp:spPr>
        <a:xfrm>
          <a:off x="4638171" y="2771616"/>
          <a:ext cx="2147560" cy="65500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When?</a:t>
          </a:r>
          <a:endParaRPr lang="ca-ES" sz="1200" kern="1200" dirty="0"/>
        </a:p>
      </dsp:txBody>
      <dsp:txXfrm>
        <a:off x="4638171" y="2771616"/>
        <a:ext cx="2147560" cy="655005"/>
      </dsp:txXfrm>
    </dsp:sp>
    <dsp:sp modelId="{8AA4E531-0D04-4A80-B6BE-AF363BD01C4E}">
      <dsp:nvSpPr>
        <dsp:cNvPr id="0" name=""/>
        <dsp:cNvSpPr/>
      </dsp:nvSpPr>
      <dsp:spPr>
        <a:xfrm>
          <a:off x="7215244" y="1848166"/>
          <a:ext cx="2147560" cy="65500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Modifies biased data (pre-processing algorithms), </a:t>
          </a:r>
          <a:endParaRPr lang="ca-ES" sz="1200" kern="1200" dirty="0"/>
        </a:p>
      </dsp:txBody>
      <dsp:txXfrm>
        <a:off x="7215244" y="1848166"/>
        <a:ext cx="2147560" cy="655005"/>
      </dsp:txXfrm>
    </dsp:sp>
    <dsp:sp modelId="{4E80330A-48EF-4401-A819-8458527FE9A1}">
      <dsp:nvSpPr>
        <dsp:cNvPr id="0" name=""/>
        <dsp:cNvSpPr/>
      </dsp:nvSpPr>
      <dsp:spPr>
        <a:xfrm>
          <a:off x="7215244" y="2771616"/>
          <a:ext cx="2147560" cy="65500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Adds a fairness constraint directly to a model’s objective function (in-processing algorithms), </a:t>
          </a:r>
          <a:endParaRPr lang="ca-ES" sz="1200" kern="1200" dirty="0"/>
        </a:p>
      </dsp:txBody>
      <dsp:txXfrm>
        <a:off x="7215244" y="2771616"/>
        <a:ext cx="2147560" cy="655005"/>
      </dsp:txXfrm>
    </dsp:sp>
    <dsp:sp modelId="{3871F48E-8DC4-4D9E-82C5-905FF8C54841}">
      <dsp:nvSpPr>
        <dsp:cNvPr id="0" name=""/>
        <dsp:cNvSpPr/>
      </dsp:nvSpPr>
      <dsp:spPr>
        <a:xfrm>
          <a:off x="7215244" y="3695067"/>
          <a:ext cx="2147560" cy="65500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Modifies a biased model’s outcomes (post-processing algorithms).</a:t>
          </a:r>
          <a:endParaRPr lang="ca-ES" sz="1200" kern="1200" dirty="0"/>
        </a:p>
      </dsp:txBody>
      <dsp:txXfrm>
        <a:off x="7215244" y="3695067"/>
        <a:ext cx="2147560" cy="6550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8272A-A11E-48FF-814E-5571DFF38BED}">
      <dsp:nvSpPr>
        <dsp:cNvPr id="0" name=""/>
        <dsp:cNvSpPr/>
      </dsp:nvSpPr>
      <dsp:spPr>
        <a:xfrm>
          <a:off x="0" y="513410"/>
          <a:ext cx="10515600" cy="794582"/>
        </a:xfrm>
        <a:prstGeom prst="roundRect">
          <a:avLst/>
        </a:prstGeom>
        <a:no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solidFill>
                <a:schemeClr val="tx1"/>
              </a:solidFill>
            </a:rPr>
            <a:t>Algorithmic individual fairness: This means the algorithm’s decision is not affected by group membership but only by the relevant characteristics of an individual (</a:t>
          </a:r>
          <a:r>
            <a:rPr lang="en-GB" sz="1400" kern="1200" dirty="0" err="1">
              <a:solidFill>
                <a:schemeClr val="tx1"/>
              </a:solidFill>
            </a:rPr>
            <a:t>anticlassification</a:t>
          </a:r>
          <a:r>
            <a:rPr lang="en-GB" sz="1400" kern="1200" dirty="0">
              <a:solidFill>
                <a:schemeClr val="tx1"/>
              </a:solidFill>
            </a:rPr>
            <a:t>).</a:t>
          </a:r>
          <a:endParaRPr lang="ca-ES" sz="1400" kern="1200" dirty="0">
            <a:solidFill>
              <a:schemeClr val="tx1"/>
            </a:solidFill>
          </a:endParaRPr>
        </a:p>
      </dsp:txBody>
      <dsp:txXfrm>
        <a:off x="38788" y="552198"/>
        <a:ext cx="10438024" cy="717006"/>
      </dsp:txXfrm>
    </dsp:sp>
    <dsp:sp modelId="{B88F7ADE-544B-4714-82DD-14BB54533286}">
      <dsp:nvSpPr>
        <dsp:cNvPr id="0" name=""/>
        <dsp:cNvSpPr/>
      </dsp:nvSpPr>
      <dsp:spPr>
        <a:xfrm>
          <a:off x="0" y="1307993"/>
          <a:ext cx="105156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GB" sz="1400" kern="1200"/>
            <a:t>“similar predictions in similar individuals”</a:t>
          </a:r>
          <a:endParaRPr lang="ca-ES" sz="1400" kern="1200"/>
        </a:p>
        <a:p>
          <a:pPr marL="114300" lvl="1" indent="-114300" algn="l" defTabSz="622300">
            <a:lnSpc>
              <a:spcPct val="90000"/>
            </a:lnSpc>
            <a:spcBef>
              <a:spcPct val="0"/>
            </a:spcBef>
            <a:spcAft>
              <a:spcPct val="20000"/>
            </a:spcAft>
            <a:buChar char="•"/>
          </a:pPr>
          <a:r>
            <a:rPr lang="en-GB" sz="1400" kern="1200"/>
            <a:t>Limitations:</a:t>
          </a:r>
          <a:endParaRPr lang="ca-ES" sz="1400" kern="1200"/>
        </a:p>
        <a:p>
          <a:pPr marL="228600" lvl="2" indent="-114300" algn="l" defTabSz="622300">
            <a:lnSpc>
              <a:spcPct val="90000"/>
            </a:lnSpc>
            <a:spcBef>
              <a:spcPct val="0"/>
            </a:spcBef>
            <a:spcAft>
              <a:spcPct val="20000"/>
            </a:spcAft>
            <a:buChar char="•"/>
          </a:pPr>
          <a:r>
            <a:rPr lang="en-GB" sz="1400" kern="1200"/>
            <a:t>what constitutes “similar individuals”?</a:t>
          </a:r>
          <a:endParaRPr lang="ca-ES" sz="1400" kern="1200"/>
        </a:p>
        <a:p>
          <a:pPr marL="228600" lvl="2" indent="-114300" algn="l" defTabSz="622300">
            <a:lnSpc>
              <a:spcPct val="90000"/>
            </a:lnSpc>
            <a:spcBef>
              <a:spcPct val="0"/>
            </a:spcBef>
            <a:spcAft>
              <a:spcPct val="20000"/>
            </a:spcAft>
            <a:buChar char="•"/>
          </a:pPr>
          <a:r>
            <a:rPr lang="en-GB" sz="1400" kern="1200"/>
            <a:t>Reliance on learning similarity metrics from data </a:t>
          </a:r>
          <a:r>
            <a:rPr lang="ca-ES" sz="1400" kern="1200"/>
            <a:t>=  </a:t>
          </a:r>
          <a:r>
            <a:rPr lang="en-GB" sz="1400" kern="1200"/>
            <a:t>encoding existing biases </a:t>
          </a:r>
          <a:endParaRPr lang="ca-ES" sz="1400" kern="1200"/>
        </a:p>
      </dsp:txBody>
      <dsp:txXfrm>
        <a:off x="0" y="1307993"/>
        <a:ext cx="10515600" cy="1076400"/>
      </dsp:txXfrm>
    </dsp:sp>
    <dsp:sp modelId="{41315025-F864-433F-9CFA-64EF9B6EA5D3}">
      <dsp:nvSpPr>
        <dsp:cNvPr id="0" name=""/>
        <dsp:cNvSpPr/>
      </dsp:nvSpPr>
      <dsp:spPr>
        <a:xfrm>
          <a:off x="0" y="2384393"/>
          <a:ext cx="10515600" cy="794582"/>
        </a:xfrm>
        <a:prstGeom prst="roundRect">
          <a:avLst/>
        </a:prstGeom>
        <a:no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solidFill>
                <a:schemeClr val="tx1"/>
              </a:solidFill>
            </a:rPr>
            <a:t>Algorithmic group fairness: Parity of statistical metrics across groups that differ in a protected attribute (i.e. male and female groups)</a:t>
          </a:r>
          <a:endParaRPr lang="ca-ES" sz="1400" kern="1200" dirty="0">
            <a:solidFill>
              <a:schemeClr val="tx1"/>
            </a:solidFill>
          </a:endParaRPr>
        </a:p>
      </dsp:txBody>
      <dsp:txXfrm>
        <a:off x="38788" y="2423181"/>
        <a:ext cx="10438024" cy="717006"/>
      </dsp:txXfrm>
    </dsp:sp>
    <dsp:sp modelId="{DDB17FD2-8F9C-434F-ACC1-A23AA5B94F64}">
      <dsp:nvSpPr>
        <dsp:cNvPr id="0" name=""/>
        <dsp:cNvSpPr/>
      </dsp:nvSpPr>
      <dsp:spPr>
        <a:xfrm>
          <a:off x="0" y="3178976"/>
          <a:ext cx="105156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GB" sz="1400" kern="1200" dirty="0"/>
            <a:t>“property that it performs equally well on a metric across protected groups”</a:t>
          </a:r>
          <a:endParaRPr lang="ca-ES" sz="1400" kern="1200" dirty="0"/>
        </a:p>
        <a:p>
          <a:pPr marL="114300" lvl="1" indent="-114300" algn="l" defTabSz="622300">
            <a:lnSpc>
              <a:spcPct val="90000"/>
            </a:lnSpc>
            <a:spcBef>
              <a:spcPct val="0"/>
            </a:spcBef>
            <a:spcAft>
              <a:spcPct val="20000"/>
            </a:spcAft>
            <a:buChar char="•"/>
          </a:pPr>
          <a:r>
            <a:rPr lang="en-GB" sz="1400" kern="1200" dirty="0"/>
            <a:t>Fairness with respect to the whole group</a:t>
          </a:r>
          <a:endParaRPr lang="ca-ES" sz="1400" kern="1200" dirty="0"/>
        </a:p>
        <a:p>
          <a:pPr marL="114300" lvl="1" indent="-114300" algn="l" defTabSz="622300">
            <a:lnSpc>
              <a:spcPct val="90000"/>
            </a:lnSpc>
            <a:spcBef>
              <a:spcPct val="0"/>
            </a:spcBef>
            <a:spcAft>
              <a:spcPct val="20000"/>
            </a:spcAft>
            <a:buChar char="•"/>
          </a:pPr>
          <a:r>
            <a:rPr lang="en-GB" sz="1400" kern="1200"/>
            <a:t>Limitations:</a:t>
          </a:r>
          <a:endParaRPr lang="ca-ES" sz="1400" kern="1200"/>
        </a:p>
        <a:p>
          <a:pPr marL="228600" lvl="2" indent="-114300" algn="l" defTabSz="622300">
            <a:lnSpc>
              <a:spcPct val="90000"/>
            </a:lnSpc>
            <a:spcBef>
              <a:spcPct val="0"/>
            </a:spcBef>
            <a:spcAft>
              <a:spcPct val="20000"/>
            </a:spcAft>
            <a:buChar char="•"/>
          </a:pPr>
          <a:r>
            <a:rPr lang="en-GB" sz="1400" kern="1200" dirty="0"/>
            <a:t>Multiple groups with overlapping memberships or complex relationships</a:t>
          </a:r>
          <a:endParaRPr lang="ca-ES" sz="1400" kern="1200" dirty="0"/>
        </a:p>
      </dsp:txBody>
      <dsp:txXfrm>
        <a:off x="0" y="3178976"/>
        <a:ext cx="10515600" cy="10764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759E9-33C8-47EB-81FA-CE1233E8099A}">
      <dsp:nvSpPr>
        <dsp:cNvPr id="0" name=""/>
        <dsp:cNvSpPr/>
      </dsp:nvSpPr>
      <dsp:spPr>
        <a:xfrm>
          <a:off x="788669" y="0"/>
          <a:ext cx="8938260" cy="420027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39392A-368A-45F0-B11A-122B6F4D7E17}">
      <dsp:nvSpPr>
        <dsp:cNvPr id="0" name=""/>
        <dsp:cNvSpPr/>
      </dsp:nvSpPr>
      <dsp:spPr>
        <a:xfrm>
          <a:off x="11296" y="1260081"/>
          <a:ext cx="3384708" cy="168010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Pre-processing algorithms </a:t>
          </a:r>
          <a:endParaRPr lang="ca-ES" sz="2100" kern="1200" dirty="0"/>
        </a:p>
        <a:p>
          <a:pPr marL="171450" lvl="1" indent="-171450" algn="l" defTabSz="711200">
            <a:lnSpc>
              <a:spcPct val="90000"/>
            </a:lnSpc>
            <a:spcBef>
              <a:spcPct val="0"/>
            </a:spcBef>
            <a:spcAft>
              <a:spcPct val="15000"/>
            </a:spcAft>
            <a:buChar char="•"/>
          </a:pPr>
          <a:r>
            <a:rPr lang="en-GB" sz="1600" kern="1200" dirty="0"/>
            <a:t>i.e. modifying the features in the dataset making it more difficult for the algorithm to differentiate between the two groups</a:t>
          </a:r>
          <a:endParaRPr lang="ca-ES" sz="1600" kern="1200" dirty="0"/>
        </a:p>
      </dsp:txBody>
      <dsp:txXfrm>
        <a:off x="93312" y="1342097"/>
        <a:ext cx="3220676" cy="1516076"/>
      </dsp:txXfrm>
    </dsp:sp>
    <dsp:sp modelId="{404E1C32-E688-45D1-A633-97151BC0DD9A}">
      <dsp:nvSpPr>
        <dsp:cNvPr id="0" name=""/>
        <dsp:cNvSpPr/>
      </dsp:nvSpPr>
      <dsp:spPr>
        <a:xfrm>
          <a:off x="3565445" y="1260081"/>
          <a:ext cx="3384708" cy="168010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In-processing algorithms</a:t>
          </a:r>
          <a:endParaRPr lang="ca-ES" sz="2100" kern="1200" dirty="0"/>
        </a:p>
        <a:p>
          <a:pPr marL="171450" lvl="1" indent="-171450" algn="l" defTabSz="711200">
            <a:lnSpc>
              <a:spcPct val="90000"/>
            </a:lnSpc>
            <a:spcBef>
              <a:spcPct val="0"/>
            </a:spcBef>
            <a:spcAft>
              <a:spcPct val="15000"/>
            </a:spcAft>
            <a:buChar char="•"/>
          </a:pPr>
          <a:r>
            <a:rPr lang="en-GB" sz="1600" kern="1200" dirty="0"/>
            <a:t>i.e. prediction error of all groups remain below a predefined level</a:t>
          </a:r>
          <a:endParaRPr lang="ca-ES" sz="1600" kern="1200" dirty="0"/>
        </a:p>
      </dsp:txBody>
      <dsp:txXfrm>
        <a:off x="3647461" y="1342097"/>
        <a:ext cx="3220676" cy="1516076"/>
      </dsp:txXfrm>
    </dsp:sp>
    <dsp:sp modelId="{8F0F6247-17A7-45BC-9BAC-3B96C0859846}">
      <dsp:nvSpPr>
        <dsp:cNvPr id="0" name=""/>
        <dsp:cNvSpPr/>
      </dsp:nvSpPr>
      <dsp:spPr>
        <a:xfrm>
          <a:off x="7119595" y="1260081"/>
          <a:ext cx="3384708" cy="168010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Post-processing algorithms</a:t>
          </a:r>
          <a:endParaRPr lang="ca-ES" sz="2100" kern="1200" dirty="0"/>
        </a:p>
        <a:p>
          <a:pPr marL="171450" lvl="1" indent="-171450" algn="l" defTabSz="711200">
            <a:lnSpc>
              <a:spcPct val="90000"/>
            </a:lnSpc>
            <a:spcBef>
              <a:spcPct val="0"/>
            </a:spcBef>
            <a:spcAft>
              <a:spcPct val="15000"/>
            </a:spcAft>
            <a:buChar char="•"/>
          </a:pPr>
          <a:r>
            <a:rPr lang="en-GB" sz="1600" kern="1200" dirty="0"/>
            <a:t>i.e. flipping some decisions of a classifier</a:t>
          </a:r>
          <a:endParaRPr lang="ca-ES" sz="1600" kern="1200" dirty="0"/>
        </a:p>
      </dsp:txBody>
      <dsp:txXfrm>
        <a:off x="7201611" y="1342097"/>
        <a:ext cx="3220676" cy="15160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B9FC1-CE4C-4584-8CF6-DD35E35BD121}">
      <dsp:nvSpPr>
        <dsp:cNvPr id="0" name=""/>
        <dsp:cNvSpPr/>
      </dsp:nvSpPr>
      <dsp:spPr>
        <a:xfrm>
          <a:off x="-4917790" y="-753830"/>
          <a:ext cx="5858998" cy="5858998"/>
        </a:xfrm>
        <a:prstGeom prst="blockArc">
          <a:avLst>
            <a:gd name="adj1" fmla="val 18900000"/>
            <a:gd name="adj2" fmla="val 2700000"/>
            <a:gd name="adj3" fmla="val 369"/>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B8F1FF-171E-4CE1-8802-35C255DF3DFF}">
      <dsp:nvSpPr>
        <dsp:cNvPr id="0" name=""/>
        <dsp:cNvSpPr/>
      </dsp:nvSpPr>
      <dsp:spPr>
        <a:xfrm>
          <a:off x="305246" y="197811"/>
          <a:ext cx="4659767" cy="395449"/>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Demographic parity or statistical parity</a:t>
          </a:r>
          <a:endParaRPr lang="ca-ES" sz="2000" kern="1200" dirty="0"/>
        </a:p>
      </dsp:txBody>
      <dsp:txXfrm>
        <a:off x="305246" y="197811"/>
        <a:ext cx="4659767" cy="395449"/>
      </dsp:txXfrm>
    </dsp:sp>
    <dsp:sp modelId="{5BC809E9-4013-4BE0-831B-420A42FC7A4A}">
      <dsp:nvSpPr>
        <dsp:cNvPr id="0" name=""/>
        <dsp:cNvSpPr/>
      </dsp:nvSpPr>
      <dsp:spPr>
        <a:xfrm>
          <a:off x="58090" y="148380"/>
          <a:ext cx="494311" cy="494311"/>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B94879-8A86-4698-A871-0B145C177B9E}">
      <dsp:nvSpPr>
        <dsp:cNvPr id="0" name=""/>
        <dsp:cNvSpPr/>
      </dsp:nvSpPr>
      <dsp:spPr>
        <a:xfrm>
          <a:off x="663361" y="791334"/>
          <a:ext cx="4301652" cy="395449"/>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Equalized odds</a:t>
          </a:r>
          <a:endParaRPr lang="ca-ES" sz="2000" kern="1200" dirty="0"/>
        </a:p>
      </dsp:txBody>
      <dsp:txXfrm>
        <a:off x="663361" y="791334"/>
        <a:ext cx="4301652" cy="395449"/>
      </dsp:txXfrm>
    </dsp:sp>
    <dsp:sp modelId="{E25DC585-871C-4006-B841-6E6333FD0A02}">
      <dsp:nvSpPr>
        <dsp:cNvPr id="0" name=""/>
        <dsp:cNvSpPr/>
      </dsp:nvSpPr>
      <dsp:spPr>
        <a:xfrm>
          <a:off x="416205" y="741903"/>
          <a:ext cx="494311" cy="494311"/>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F7AA9A-EFC2-46CD-B15F-C41B65BD1C85}">
      <dsp:nvSpPr>
        <dsp:cNvPr id="0" name=""/>
        <dsp:cNvSpPr/>
      </dsp:nvSpPr>
      <dsp:spPr>
        <a:xfrm>
          <a:off x="859606" y="1384421"/>
          <a:ext cx="4105406" cy="395449"/>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Overall Accuracy Equality</a:t>
          </a:r>
          <a:endParaRPr lang="ca-ES" sz="2000" kern="1200" dirty="0"/>
        </a:p>
      </dsp:txBody>
      <dsp:txXfrm>
        <a:off x="859606" y="1384421"/>
        <a:ext cx="4105406" cy="395449"/>
      </dsp:txXfrm>
    </dsp:sp>
    <dsp:sp modelId="{8B1946F4-7080-43AB-82B2-EEBD04D552EA}">
      <dsp:nvSpPr>
        <dsp:cNvPr id="0" name=""/>
        <dsp:cNvSpPr/>
      </dsp:nvSpPr>
      <dsp:spPr>
        <a:xfrm>
          <a:off x="612450" y="1334990"/>
          <a:ext cx="494311" cy="494311"/>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5499D1-7F81-492A-97F5-D3B34DD0CF9C}">
      <dsp:nvSpPr>
        <dsp:cNvPr id="0" name=""/>
        <dsp:cNvSpPr/>
      </dsp:nvSpPr>
      <dsp:spPr>
        <a:xfrm>
          <a:off x="922266" y="1977944"/>
          <a:ext cx="4042747" cy="395449"/>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 Predictive Parity</a:t>
          </a:r>
          <a:endParaRPr lang="ca-ES" sz="2000" kern="1200" dirty="0"/>
        </a:p>
      </dsp:txBody>
      <dsp:txXfrm>
        <a:off x="922266" y="1977944"/>
        <a:ext cx="4042747" cy="395449"/>
      </dsp:txXfrm>
    </dsp:sp>
    <dsp:sp modelId="{E4624911-0967-41D6-A496-20DB4E3FE684}">
      <dsp:nvSpPr>
        <dsp:cNvPr id="0" name=""/>
        <dsp:cNvSpPr/>
      </dsp:nvSpPr>
      <dsp:spPr>
        <a:xfrm>
          <a:off x="675110" y="1928513"/>
          <a:ext cx="494311" cy="494311"/>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984E23-0121-4E6C-BA07-C5543EAE9124}">
      <dsp:nvSpPr>
        <dsp:cNvPr id="0" name=""/>
        <dsp:cNvSpPr/>
      </dsp:nvSpPr>
      <dsp:spPr>
        <a:xfrm>
          <a:off x="859606" y="2571466"/>
          <a:ext cx="4105406" cy="395449"/>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Equal Calibration</a:t>
          </a:r>
          <a:endParaRPr lang="ca-ES" sz="2000" kern="1200" dirty="0"/>
        </a:p>
      </dsp:txBody>
      <dsp:txXfrm>
        <a:off x="859606" y="2571466"/>
        <a:ext cx="4105406" cy="395449"/>
      </dsp:txXfrm>
    </dsp:sp>
    <dsp:sp modelId="{3BD7B32E-9DA4-4B7E-9F3D-883862113526}">
      <dsp:nvSpPr>
        <dsp:cNvPr id="0" name=""/>
        <dsp:cNvSpPr/>
      </dsp:nvSpPr>
      <dsp:spPr>
        <a:xfrm>
          <a:off x="612450" y="2522035"/>
          <a:ext cx="494311" cy="494311"/>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920AE1-DCD1-49AD-9083-DA3E563B30C5}">
      <dsp:nvSpPr>
        <dsp:cNvPr id="0" name=""/>
        <dsp:cNvSpPr/>
      </dsp:nvSpPr>
      <dsp:spPr>
        <a:xfrm>
          <a:off x="663361" y="3164554"/>
          <a:ext cx="4301652" cy="395449"/>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Conditional Statistical Parity</a:t>
          </a:r>
          <a:endParaRPr lang="ca-ES" sz="2000" kern="1200" dirty="0"/>
        </a:p>
      </dsp:txBody>
      <dsp:txXfrm>
        <a:off x="663361" y="3164554"/>
        <a:ext cx="4301652" cy="395449"/>
      </dsp:txXfrm>
    </dsp:sp>
    <dsp:sp modelId="{75A76798-DB4A-4FDF-A503-D4DD9281C378}">
      <dsp:nvSpPr>
        <dsp:cNvPr id="0" name=""/>
        <dsp:cNvSpPr/>
      </dsp:nvSpPr>
      <dsp:spPr>
        <a:xfrm>
          <a:off x="416205" y="3115122"/>
          <a:ext cx="494311" cy="494311"/>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F8E5D1-9F70-4C81-996D-7CC8092936EC}">
      <dsp:nvSpPr>
        <dsp:cNvPr id="0" name=""/>
        <dsp:cNvSpPr/>
      </dsp:nvSpPr>
      <dsp:spPr>
        <a:xfrm>
          <a:off x="305246" y="3758076"/>
          <a:ext cx="4659767" cy="395449"/>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Predictive Equality</a:t>
          </a:r>
          <a:endParaRPr lang="ca-ES" sz="2000" kern="1200" dirty="0"/>
        </a:p>
      </dsp:txBody>
      <dsp:txXfrm>
        <a:off x="305246" y="3758076"/>
        <a:ext cx="4659767" cy="395449"/>
      </dsp:txXfrm>
    </dsp:sp>
    <dsp:sp modelId="{7A4E1C7E-55DD-40DC-9CE3-D24220ACCBD2}">
      <dsp:nvSpPr>
        <dsp:cNvPr id="0" name=""/>
        <dsp:cNvSpPr/>
      </dsp:nvSpPr>
      <dsp:spPr>
        <a:xfrm>
          <a:off x="58090" y="3708645"/>
          <a:ext cx="494311" cy="494311"/>
        </a:xfrm>
        <a:prstGeom prst="rightArrow">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AF2B1C-D3AC-4358-82DC-C75654C70201}" type="datetimeFigureOut">
              <a:rPr lang="es-ES" smtClean="0"/>
              <a:t>12/12/2025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9AD54-B13E-433D-8F88-B1701FC505BC}" type="slidenum">
              <a:rPr lang="es-ES" smtClean="0"/>
              <a:t>‹#›</a:t>
            </a:fld>
            <a:endParaRPr lang="es-ES"/>
          </a:p>
        </p:txBody>
      </p:sp>
    </p:spTree>
    <p:extLst>
      <p:ext uri="{BB962C8B-B14F-4D97-AF65-F5344CB8AC3E}">
        <p14:creationId xmlns:p14="http://schemas.microsoft.com/office/powerpoint/2010/main" val="1947046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distinction between direct and indirect does not refer so much to discrimination but to the process by which it is identified or detected” </a:t>
            </a:r>
            <a:r>
              <a:rPr lang="es-ES" sz="1200" dirty="0">
                <a:latin typeface="Aptos" panose="020B0004020202020204" pitchFamily="34" charset="0"/>
              </a:rPr>
              <a:t>(</a:t>
            </a:r>
            <a:r>
              <a:rPr lang="es-ES" sz="1200" dirty="0" err="1">
                <a:latin typeface="Aptos" panose="020B0004020202020204" pitchFamily="34" charset="0"/>
              </a:rPr>
              <a:t>Barrère</a:t>
            </a:r>
            <a:r>
              <a:rPr lang="es-ES" sz="1200" dirty="0">
                <a:latin typeface="Aptos" panose="020B0004020202020204" pitchFamily="34" charset="0"/>
              </a:rPr>
              <a:t> Unzueta, 1997: 74).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legal domain has introduced two main definitions of discrimination: i) disparate treatment [11, 151]: intentionally treating an individual differently based on his/her membership in a protected class (direct discrimination); ii) disparate impact [11, 119]: negatively affecting members of a protected class more than others even if by a seemingly neutral policy (indirect discrimination).</a:t>
            </a:r>
            <a:endParaRPr lang="es-ES" sz="1200" dirty="0">
              <a:latin typeface="Aptos" panose="020B0004020202020204" pitchFamily="34" charset="0"/>
            </a:endParaRPr>
          </a:p>
          <a:p>
            <a:endParaRPr lang="es-ES" dirty="0"/>
          </a:p>
        </p:txBody>
      </p:sp>
      <p:sp>
        <p:nvSpPr>
          <p:cNvPr id="4" name="Contenidor de número de diapositiva 3"/>
          <p:cNvSpPr>
            <a:spLocks noGrp="1"/>
          </p:cNvSpPr>
          <p:nvPr>
            <p:ph type="sldNum" sz="quarter" idx="5"/>
          </p:nvPr>
        </p:nvSpPr>
        <p:spPr/>
        <p:txBody>
          <a:bodyPr/>
          <a:lstStyle/>
          <a:p>
            <a:fld id="{CAF9AD54-B13E-433D-8F88-B1701FC505BC}" type="slidenum">
              <a:rPr lang="es-ES" smtClean="0"/>
              <a:t>5</a:t>
            </a:fld>
            <a:endParaRPr lang="es-ES"/>
          </a:p>
        </p:txBody>
      </p:sp>
    </p:spTree>
    <p:extLst>
      <p:ext uri="{BB962C8B-B14F-4D97-AF65-F5344CB8AC3E}">
        <p14:creationId xmlns:p14="http://schemas.microsoft.com/office/powerpoint/2010/main" val="376008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Article 22 GDPR: The data subject shall have the right not to be subject to a decision based solely on automated processing, including profiling, which produces legal effects concerning him or her or similarly significantly affects him or her.</a:t>
            </a:r>
          </a:p>
          <a:p>
            <a:r>
              <a:rPr lang="en-US" sz="1200" b="0" i="0" kern="1200" dirty="0">
                <a:solidFill>
                  <a:schemeClr val="tx1"/>
                </a:solidFill>
                <a:effectLst/>
                <a:latin typeface="+mn-lt"/>
                <a:ea typeface="+mn-ea"/>
                <a:cs typeface="+mn-cs"/>
              </a:rPr>
              <a:t>Recital 71 GDPR: technical and </a:t>
            </a:r>
            <a:r>
              <a:rPr lang="en-US" sz="1200" b="0" i="0" kern="1200" dirty="0" err="1">
                <a:solidFill>
                  <a:schemeClr val="tx1"/>
                </a:solidFill>
                <a:effectLst/>
                <a:latin typeface="+mn-lt"/>
                <a:ea typeface="+mn-ea"/>
                <a:cs typeface="+mn-cs"/>
              </a:rPr>
              <a:t>organisational</a:t>
            </a:r>
            <a:r>
              <a:rPr lang="en-US" sz="1200" b="0" i="0" kern="1200" dirty="0">
                <a:solidFill>
                  <a:schemeClr val="tx1"/>
                </a:solidFill>
                <a:effectLst/>
                <a:latin typeface="+mn-lt"/>
                <a:ea typeface="+mn-ea"/>
                <a:cs typeface="+mn-cs"/>
              </a:rPr>
              <a:t> measures appropriate to ensure, in particular, that factors which result in inaccuracies in personal data are corrected and the risk of errors is minimized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Article 86 AI Act: </a:t>
            </a:r>
            <a:r>
              <a:rPr lang="en-US" noProof="0" dirty="0"/>
              <a:t>right to obtain from the deployer clear and meaningful explanations of the role of the AI system in the decision-making procedure and the main elements of the decision taken.</a:t>
            </a:r>
            <a:endParaRPr lang="es-ES" dirty="0"/>
          </a:p>
          <a:p>
            <a:endParaRPr lang="en-US" sz="1200" b="0" i="0" kern="1200" dirty="0">
              <a:solidFill>
                <a:schemeClr val="tx1"/>
              </a:solidFill>
              <a:effectLst/>
              <a:latin typeface="+mn-lt"/>
              <a:ea typeface="+mn-ea"/>
              <a:cs typeface="+mn-cs"/>
            </a:endParaRPr>
          </a:p>
          <a:p>
            <a:endParaRPr lang="es-ES" dirty="0"/>
          </a:p>
        </p:txBody>
      </p:sp>
      <p:sp>
        <p:nvSpPr>
          <p:cNvPr id="4" name="Contenidor de número de diapositiva 3"/>
          <p:cNvSpPr>
            <a:spLocks noGrp="1"/>
          </p:cNvSpPr>
          <p:nvPr>
            <p:ph type="sldNum" sz="quarter" idx="5"/>
          </p:nvPr>
        </p:nvSpPr>
        <p:spPr/>
        <p:txBody>
          <a:bodyPr/>
          <a:lstStyle/>
          <a:p>
            <a:fld id="{CAF9AD54-B13E-433D-8F88-B1701FC505BC}" type="slidenum">
              <a:rPr lang="es-ES" smtClean="0"/>
              <a:t>11</a:t>
            </a:fld>
            <a:endParaRPr lang="es-ES"/>
          </a:p>
        </p:txBody>
      </p:sp>
    </p:spTree>
    <p:extLst>
      <p:ext uri="{BB962C8B-B14F-4D97-AF65-F5344CB8AC3E}">
        <p14:creationId xmlns:p14="http://schemas.microsoft.com/office/powerpoint/2010/main" val="14460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1CA1724-E67B-462D-A75D-A16DB6629F33}"/>
              </a:ext>
            </a:extLst>
          </p:cNvPr>
          <p:cNvSpPr>
            <a:spLocks noGrp="1"/>
          </p:cNvSpPr>
          <p:nvPr>
            <p:ph type="ctrTitle"/>
          </p:nvPr>
        </p:nvSpPr>
        <p:spPr>
          <a:xfrm>
            <a:off x="1524000" y="1122363"/>
            <a:ext cx="9144000" cy="2387600"/>
          </a:xfrm>
        </p:spPr>
        <p:txBody>
          <a:bodyPr anchor="b"/>
          <a:lstStyle>
            <a:lvl1pPr algn="ctr">
              <a:defRPr sz="6000"/>
            </a:lvl1pPr>
          </a:lstStyle>
          <a:p>
            <a:r>
              <a:rPr lang="ca-ES"/>
              <a:t>Feu clic aquí per editar l'estil</a:t>
            </a:r>
            <a:endParaRPr lang="es-ES"/>
          </a:p>
        </p:txBody>
      </p:sp>
      <p:sp>
        <p:nvSpPr>
          <p:cNvPr id="3" name="Subtítol 2">
            <a:extLst>
              <a:ext uri="{FF2B5EF4-FFF2-40B4-BE49-F238E27FC236}">
                <a16:creationId xmlns:a16="http://schemas.microsoft.com/office/drawing/2014/main" id="{0D7584BD-6029-D671-8B74-0CE4B799E0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a:t>Feu clic aquí per editar l'estil de subtítols del patró</a:t>
            </a:r>
            <a:endParaRPr lang="es-ES"/>
          </a:p>
        </p:txBody>
      </p:sp>
      <p:sp>
        <p:nvSpPr>
          <p:cNvPr id="4" name="Contenidor de data 3">
            <a:extLst>
              <a:ext uri="{FF2B5EF4-FFF2-40B4-BE49-F238E27FC236}">
                <a16:creationId xmlns:a16="http://schemas.microsoft.com/office/drawing/2014/main" id="{80AFED2B-E5BC-96B3-18BE-0221138C7E81}"/>
              </a:ext>
            </a:extLst>
          </p:cNvPr>
          <p:cNvSpPr>
            <a:spLocks noGrp="1"/>
          </p:cNvSpPr>
          <p:nvPr>
            <p:ph type="dt" sz="half" idx="10"/>
          </p:nvPr>
        </p:nvSpPr>
        <p:spPr/>
        <p:txBody>
          <a:bodyPr/>
          <a:lstStyle/>
          <a:p>
            <a:fld id="{82C7EEA6-6B7C-435D-90C2-AE4AE11E542D}" type="datetimeFigureOut">
              <a:rPr lang="ca-ES" smtClean="0"/>
              <a:t>12/12/2025</a:t>
            </a:fld>
            <a:endParaRPr lang="ca-ES"/>
          </a:p>
        </p:txBody>
      </p:sp>
      <p:sp>
        <p:nvSpPr>
          <p:cNvPr id="5" name="Contenidor de peu de pàgina 4">
            <a:extLst>
              <a:ext uri="{FF2B5EF4-FFF2-40B4-BE49-F238E27FC236}">
                <a16:creationId xmlns:a16="http://schemas.microsoft.com/office/drawing/2014/main" id="{002C7058-3554-1FCD-B876-D267B1052666}"/>
              </a:ext>
            </a:extLst>
          </p:cNvPr>
          <p:cNvSpPr>
            <a:spLocks noGrp="1"/>
          </p:cNvSpPr>
          <p:nvPr>
            <p:ph type="ftr" sz="quarter" idx="11"/>
          </p:nvPr>
        </p:nvSpPr>
        <p:spPr/>
        <p:txBody>
          <a:bodyPr/>
          <a:lstStyle/>
          <a:p>
            <a:endParaRPr lang="ca-ES"/>
          </a:p>
        </p:txBody>
      </p:sp>
      <p:sp>
        <p:nvSpPr>
          <p:cNvPr id="6" name="Contenidor de número de diapositiva 5">
            <a:extLst>
              <a:ext uri="{FF2B5EF4-FFF2-40B4-BE49-F238E27FC236}">
                <a16:creationId xmlns:a16="http://schemas.microsoft.com/office/drawing/2014/main" id="{F800D32A-AEA9-EA46-94CE-A902774BAFAE}"/>
              </a:ext>
            </a:extLst>
          </p:cNvPr>
          <p:cNvSpPr>
            <a:spLocks noGrp="1"/>
          </p:cNvSpPr>
          <p:nvPr>
            <p:ph type="sldNum" sz="quarter" idx="12"/>
          </p:nvPr>
        </p:nvSpPr>
        <p:spPr/>
        <p:txBody>
          <a:bodyPr/>
          <a:lstStyle/>
          <a:p>
            <a:fld id="{5EB2005C-9BF6-480F-B2D6-CDF3B12E04DF}" type="slidenum">
              <a:rPr lang="ca-ES" smtClean="0"/>
              <a:t>‹#›</a:t>
            </a:fld>
            <a:endParaRPr lang="ca-ES"/>
          </a:p>
        </p:txBody>
      </p:sp>
    </p:spTree>
    <p:extLst>
      <p:ext uri="{BB962C8B-B14F-4D97-AF65-F5344CB8AC3E}">
        <p14:creationId xmlns:p14="http://schemas.microsoft.com/office/powerpoint/2010/main" val="178610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D947B2F-6245-8533-1FC5-3C3900657F88}"/>
              </a:ext>
            </a:extLst>
          </p:cNvPr>
          <p:cNvSpPr>
            <a:spLocks noGrp="1"/>
          </p:cNvSpPr>
          <p:nvPr>
            <p:ph type="title"/>
          </p:nvPr>
        </p:nvSpPr>
        <p:spPr/>
        <p:txBody>
          <a:bodyPr/>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9BBF9594-A4FE-2CB3-F8EF-CE9CA313B18A}"/>
              </a:ext>
            </a:extLst>
          </p:cNvPr>
          <p:cNvSpPr>
            <a:spLocks noGrp="1"/>
          </p:cNvSpPr>
          <p:nvPr>
            <p:ph type="body" orient="vert" idx="1"/>
          </p:nvPr>
        </p:nvSpPr>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397DB9C3-0CB3-1846-D61C-4E75115AA7D6}"/>
              </a:ext>
            </a:extLst>
          </p:cNvPr>
          <p:cNvSpPr>
            <a:spLocks noGrp="1"/>
          </p:cNvSpPr>
          <p:nvPr>
            <p:ph type="dt" sz="half" idx="10"/>
          </p:nvPr>
        </p:nvSpPr>
        <p:spPr/>
        <p:txBody>
          <a:bodyPr/>
          <a:lstStyle/>
          <a:p>
            <a:fld id="{82C7EEA6-6B7C-435D-90C2-AE4AE11E542D}" type="datetimeFigureOut">
              <a:rPr lang="ca-ES" smtClean="0"/>
              <a:t>12/12/2025</a:t>
            </a:fld>
            <a:endParaRPr lang="ca-ES"/>
          </a:p>
        </p:txBody>
      </p:sp>
      <p:sp>
        <p:nvSpPr>
          <p:cNvPr id="5" name="Contenidor de peu de pàgina 4">
            <a:extLst>
              <a:ext uri="{FF2B5EF4-FFF2-40B4-BE49-F238E27FC236}">
                <a16:creationId xmlns:a16="http://schemas.microsoft.com/office/drawing/2014/main" id="{167BCC69-D120-9982-A4DA-45AF3449CDA8}"/>
              </a:ext>
            </a:extLst>
          </p:cNvPr>
          <p:cNvSpPr>
            <a:spLocks noGrp="1"/>
          </p:cNvSpPr>
          <p:nvPr>
            <p:ph type="ftr" sz="quarter" idx="11"/>
          </p:nvPr>
        </p:nvSpPr>
        <p:spPr/>
        <p:txBody>
          <a:bodyPr/>
          <a:lstStyle/>
          <a:p>
            <a:endParaRPr lang="ca-ES"/>
          </a:p>
        </p:txBody>
      </p:sp>
      <p:sp>
        <p:nvSpPr>
          <p:cNvPr id="6" name="Contenidor de número de diapositiva 5">
            <a:extLst>
              <a:ext uri="{FF2B5EF4-FFF2-40B4-BE49-F238E27FC236}">
                <a16:creationId xmlns:a16="http://schemas.microsoft.com/office/drawing/2014/main" id="{8D5A8568-023D-5424-9F21-53B48E93FFF1}"/>
              </a:ext>
            </a:extLst>
          </p:cNvPr>
          <p:cNvSpPr>
            <a:spLocks noGrp="1"/>
          </p:cNvSpPr>
          <p:nvPr>
            <p:ph type="sldNum" sz="quarter" idx="12"/>
          </p:nvPr>
        </p:nvSpPr>
        <p:spPr/>
        <p:txBody>
          <a:bodyPr/>
          <a:lstStyle/>
          <a:p>
            <a:fld id="{5EB2005C-9BF6-480F-B2D6-CDF3B12E04DF}" type="slidenum">
              <a:rPr lang="ca-ES" smtClean="0"/>
              <a:t>‹#›</a:t>
            </a:fld>
            <a:endParaRPr lang="ca-ES"/>
          </a:p>
        </p:txBody>
      </p:sp>
    </p:spTree>
    <p:extLst>
      <p:ext uri="{BB962C8B-B14F-4D97-AF65-F5344CB8AC3E}">
        <p14:creationId xmlns:p14="http://schemas.microsoft.com/office/powerpoint/2010/main" val="2014137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a:extLst>
              <a:ext uri="{FF2B5EF4-FFF2-40B4-BE49-F238E27FC236}">
                <a16:creationId xmlns:a16="http://schemas.microsoft.com/office/drawing/2014/main" id="{0892295C-3F38-83E4-23DB-428A3692444D}"/>
              </a:ext>
            </a:extLst>
          </p:cNvPr>
          <p:cNvSpPr>
            <a:spLocks noGrp="1"/>
          </p:cNvSpPr>
          <p:nvPr>
            <p:ph type="title" orient="vert"/>
          </p:nvPr>
        </p:nvSpPr>
        <p:spPr>
          <a:xfrm>
            <a:off x="8724900" y="365125"/>
            <a:ext cx="2628900" cy="5811838"/>
          </a:xfrm>
        </p:spPr>
        <p:txBody>
          <a:bodyPr vert="eaVert"/>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85A970FA-CABA-99D5-A342-2102328A8E4E}"/>
              </a:ext>
            </a:extLst>
          </p:cNvPr>
          <p:cNvSpPr>
            <a:spLocks noGrp="1"/>
          </p:cNvSpPr>
          <p:nvPr>
            <p:ph type="body" orient="vert" idx="1"/>
          </p:nvPr>
        </p:nvSpPr>
        <p:spPr>
          <a:xfrm>
            <a:off x="838200" y="365125"/>
            <a:ext cx="7734300" cy="5811838"/>
          </a:xfrm>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C97EA614-9C09-A9B4-FB3A-A5D6B1DFDFA5}"/>
              </a:ext>
            </a:extLst>
          </p:cNvPr>
          <p:cNvSpPr>
            <a:spLocks noGrp="1"/>
          </p:cNvSpPr>
          <p:nvPr>
            <p:ph type="dt" sz="half" idx="10"/>
          </p:nvPr>
        </p:nvSpPr>
        <p:spPr/>
        <p:txBody>
          <a:bodyPr/>
          <a:lstStyle/>
          <a:p>
            <a:fld id="{82C7EEA6-6B7C-435D-90C2-AE4AE11E542D}" type="datetimeFigureOut">
              <a:rPr lang="ca-ES" smtClean="0"/>
              <a:t>12/12/2025</a:t>
            </a:fld>
            <a:endParaRPr lang="ca-ES"/>
          </a:p>
        </p:txBody>
      </p:sp>
      <p:sp>
        <p:nvSpPr>
          <p:cNvPr id="5" name="Contenidor de peu de pàgina 4">
            <a:extLst>
              <a:ext uri="{FF2B5EF4-FFF2-40B4-BE49-F238E27FC236}">
                <a16:creationId xmlns:a16="http://schemas.microsoft.com/office/drawing/2014/main" id="{F1F8458F-4EC5-3B52-C727-800988E211CC}"/>
              </a:ext>
            </a:extLst>
          </p:cNvPr>
          <p:cNvSpPr>
            <a:spLocks noGrp="1"/>
          </p:cNvSpPr>
          <p:nvPr>
            <p:ph type="ftr" sz="quarter" idx="11"/>
          </p:nvPr>
        </p:nvSpPr>
        <p:spPr/>
        <p:txBody>
          <a:bodyPr/>
          <a:lstStyle/>
          <a:p>
            <a:endParaRPr lang="ca-ES"/>
          </a:p>
        </p:txBody>
      </p:sp>
      <p:sp>
        <p:nvSpPr>
          <p:cNvPr id="6" name="Contenidor de número de diapositiva 5">
            <a:extLst>
              <a:ext uri="{FF2B5EF4-FFF2-40B4-BE49-F238E27FC236}">
                <a16:creationId xmlns:a16="http://schemas.microsoft.com/office/drawing/2014/main" id="{8F951DBE-FA5D-B1F7-2728-22D5E4E553E5}"/>
              </a:ext>
            </a:extLst>
          </p:cNvPr>
          <p:cNvSpPr>
            <a:spLocks noGrp="1"/>
          </p:cNvSpPr>
          <p:nvPr>
            <p:ph type="sldNum" sz="quarter" idx="12"/>
          </p:nvPr>
        </p:nvSpPr>
        <p:spPr/>
        <p:txBody>
          <a:bodyPr/>
          <a:lstStyle/>
          <a:p>
            <a:fld id="{5EB2005C-9BF6-480F-B2D6-CDF3B12E04DF}" type="slidenum">
              <a:rPr lang="ca-ES" smtClean="0"/>
              <a:t>‹#›</a:t>
            </a:fld>
            <a:endParaRPr lang="ca-ES"/>
          </a:p>
        </p:txBody>
      </p:sp>
    </p:spTree>
    <p:extLst>
      <p:ext uri="{BB962C8B-B14F-4D97-AF65-F5344CB8AC3E}">
        <p14:creationId xmlns:p14="http://schemas.microsoft.com/office/powerpoint/2010/main" val="3819215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CF8C3F2B-8419-EF23-9F84-CDB82B492026}"/>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FF13FC19-E7F8-1E1B-5411-0EEF08064A37}"/>
              </a:ext>
            </a:extLst>
          </p:cNvPr>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90410D9C-2434-5658-D096-7EA6D14488E4}"/>
              </a:ext>
            </a:extLst>
          </p:cNvPr>
          <p:cNvSpPr>
            <a:spLocks noGrp="1"/>
          </p:cNvSpPr>
          <p:nvPr>
            <p:ph type="dt" sz="half" idx="10"/>
          </p:nvPr>
        </p:nvSpPr>
        <p:spPr/>
        <p:txBody>
          <a:bodyPr/>
          <a:lstStyle/>
          <a:p>
            <a:fld id="{82C7EEA6-6B7C-435D-90C2-AE4AE11E542D}" type="datetimeFigureOut">
              <a:rPr lang="ca-ES" smtClean="0"/>
              <a:t>12/12/2025</a:t>
            </a:fld>
            <a:endParaRPr lang="ca-ES"/>
          </a:p>
        </p:txBody>
      </p:sp>
      <p:sp>
        <p:nvSpPr>
          <p:cNvPr id="5" name="Contenidor de peu de pàgina 4">
            <a:extLst>
              <a:ext uri="{FF2B5EF4-FFF2-40B4-BE49-F238E27FC236}">
                <a16:creationId xmlns:a16="http://schemas.microsoft.com/office/drawing/2014/main" id="{07036AF1-C084-6322-751A-8A29BB8F935F}"/>
              </a:ext>
            </a:extLst>
          </p:cNvPr>
          <p:cNvSpPr>
            <a:spLocks noGrp="1"/>
          </p:cNvSpPr>
          <p:nvPr>
            <p:ph type="ftr" sz="quarter" idx="11"/>
          </p:nvPr>
        </p:nvSpPr>
        <p:spPr/>
        <p:txBody>
          <a:bodyPr/>
          <a:lstStyle/>
          <a:p>
            <a:endParaRPr lang="ca-ES"/>
          </a:p>
        </p:txBody>
      </p:sp>
      <p:sp>
        <p:nvSpPr>
          <p:cNvPr id="6" name="Contenidor de número de diapositiva 5">
            <a:extLst>
              <a:ext uri="{FF2B5EF4-FFF2-40B4-BE49-F238E27FC236}">
                <a16:creationId xmlns:a16="http://schemas.microsoft.com/office/drawing/2014/main" id="{DCAC02FE-4DCA-3DCC-324A-1953C1239897}"/>
              </a:ext>
            </a:extLst>
          </p:cNvPr>
          <p:cNvSpPr>
            <a:spLocks noGrp="1"/>
          </p:cNvSpPr>
          <p:nvPr>
            <p:ph type="sldNum" sz="quarter" idx="12"/>
          </p:nvPr>
        </p:nvSpPr>
        <p:spPr/>
        <p:txBody>
          <a:bodyPr/>
          <a:lstStyle/>
          <a:p>
            <a:fld id="{5EB2005C-9BF6-480F-B2D6-CDF3B12E04DF}" type="slidenum">
              <a:rPr lang="ca-ES" smtClean="0"/>
              <a:t>‹#›</a:t>
            </a:fld>
            <a:endParaRPr lang="ca-ES"/>
          </a:p>
        </p:txBody>
      </p:sp>
    </p:spTree>
    <p:extLst>
      <p:ext uri="{BB962C8B-B14F-4D97-AF65-F5344CB8AC3E}">
        <p14:creationId xmlns:p14="http://schemas.microsoft.com/office/powerpoint/2010/main" val="194764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9281F7C-9A12-AFAE-D634-419C69535403}"/>
              </a:ext>
            </a:extLst>
          </p:cNvPr>
          <p:cNvSpPr>
            <a:spLocks noGrp="1"/>
          </p:cNvSpPr>
          <p:nvPr>
            <p:ph type="title"/>
          </p:nvPr>
        </p:nvSpPr>
        <p:spPr>
          <a:xfrm>
            <a:off x="831850" y="1709738"/>
            <a:ext cx="10515600" cy="2852737"/>
          </a:xfrm>
        </p:spPr>
        <p:txBody>
          <a:bodyPr anchor="b"/>
          <a:lstStyle>
            <a:lvl1pPr>
              <a:defRPr sz="6000"/>
            </a:lvl1pPr>
          </a:lstStyle>
          <a:p>
            <a:r>
              <a:rPr lang="ca-ES"/>
              <a:t>Feu clic aquí per editar l'estil</a:t>
            </a:r>
            <a:endParaRPr lang="es-ES"/>
          </a:p>
        </p:txBody>
      </p:sp>
      <p:sp>
        <p:nvSpPr>
          <p:cNvPr id="3" name="Contenidor de text 2">
            <a:extLst>
              <a:ext uri="{FF2B5EF4-FFF2-40B4-BE49-F238E27FC236}">
                <a16:creationId xmlns:a16="http://schemas.microsoft.com/office/drawing/2014/main" id="{A533E8C4-0337-929E-2FC7-A3054CA1A8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a-ES"/>
              <a:t>Feu clic per editar els estils del text del patró</a:t>
            </a:r>
          </a:p>
        </p:txBody>
      </p:sp>
      <p:sp>
        <p:nvSpPr>
          <p:cNvPr id="4" name="Contenidor de data 3">
            <a:extLst>
              <a:ext uri="{FF2B5EF4-FFF2-40B4-BE49-F238E27FC236}">
                <a16:creationId xmlns:a16="http://schemas.microsoft.com/office/drawing/2014/main" id="{0FC9A4E1-C895-9695-F847-39178F4864FA}"/>
              </a:ext>
            </a:extLst>
          </p:cNvPr>
          <p:cNvSpPr>
            <a:spLocks noGrp="1"/>
          </p:cNvSpPr>
          <p:nvPr>
            <p:ph type="dt" sz="half" idx="10"/>
          </p:nvPr>
        </p:nvSpPr>
        <p:spPr/>
        <p:txBody>
          <a:bodyPr/>
          <a:lstStyle/>
          <a:p>
            <a:fld id="{82C7EEA6-6B7C-435D-90C2-AE4AE11E542D}" type="datetimeFigureOut">
              <a:rPr lang="ca-ES" smtClean="0"/>
              <a:t>12/12/2025</a:t>
            </a:fld>
            <a:endParaRPr lang="ca-ES"/>
          </a:p>
        </p:txBody>
      </p:sp>
      <p:sp>
        <p:nvSpPr>
          <p:cNvPr id="5" name="Contenidor de peu de pàgina 4">
            <a:extLst>
              <a:ext uri="{FF2B5EF4-FFF2-40B4-BE49-F238E27FC236}">
                <a16:creationId xmlns:a16="http://schemas.microsoft.com/office/drawing/2014/main" id="{29D7EF74-05B8-80CC-1AE8-ECC17207A30A}"/>
              </a:ext>
            </a:extLst>
          </p:cNvPr>
          <p:cNvSpPr>
            <a:spLocks noGrp="1"/>
          </p:cNvSpPr>
          <p:nvPr>
            <p:ph type="ftr" sz="quarter" idx="11"/>
          </p:nvPr>
        </p:nvSpPr>
        <p:spPr/>
        <p:txBody>
          <a:bodyPr/>
          <a:lstStyle/>
          <a:p>
            <a:endParaRPr lang="ca-ES"/>
          </a:p>
        </p:txBody>
      </p:sp>
      <p:sp>
        <p:nvSpPr>
          <p:cNvPr id="6" name="Contenidor de número de diapositiva 5">
            <a:extLst>
              <a:ext uri="{FF2B5EF4-FFF2-40B4-BE49-F238E27FC236}">
                <a16:creationId xmlns:a16="http://schemas.microsoft.com/office/drawing/2014/main" id="{5FC9A3F1-1BDF-FDD1-9EFD-7F465C64F348}"/>
              </a:ext>
            </a:extLst>
          </p:cNvPr>
          <p:cNvSpPr>
            <a:spLocks noGrp="1"/>
          </p:cNvSpPr>
          <p:nvPr>
            <p:ph type="sldNum" sz="quarter" idx="12"/>
          </p:nvPr>
        </p:nvSpPr>
        <p:spPr/>
        <p:txBody>
          <a:bodyPr/>
          <a:lstStyle/>
          <a:p>
            <a:fld id="{5EB2005C-9BF6-480F-B2D6-CDF3B12E04DF}" type="slidenum">
              <a:rPr lang="ca-ES" smtClean="0"/>
              <a:t>‹#›</a:t>
            </a:fld>
            <a:endParaRPr lang="ca-ES"/>
          </a:p>
        </p:txBody>
      </p:sp>
    </p:spTree>
    <p:extLst>
      <p:ext uri="{BB962C8B-B14F-4D97-AF65-F5344CB8AC3E}">
        <p14:creationId xmlns:p14="http://schemas.microsoft.com/office/powerpoint/2010/main" val="2153281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C964032-A8C1-28BA-31E2-5AD7DC4614A0}"/>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7694F38D-E9B7-34E9-86C6-F6580C9D9D4B}"/>
              </a:ext>
            </a:extLst>
          </p:cNvPr>
          <p:cNvSpPr>
            <a:spLocks noGrp="1"/>
          </p:cNvSpPr>
          <p:nvPr>
            <p:ph sz="half" idx="1"/>
          </p:nvPr>
        </p:nvSpPr>
        <p:spPr>
          <a:xfrm>
            <a:off x="838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contingut 3">
            <a:extLst>
              <a:ext uri="{FF2B5EF4-FFF2-40B4-BE49-F238E27FC236}">
                <a16:creationId xmlns:a16="http://schemas.microsoft.com/office/drawing/2014/main" id="{3B175057-577F-FC05-FEDB-A08CBFEB2739}"/>
              </a:ext>
            </a:extLst>
          </p:cNvPr>
          <p:cNvSpPr>
            <a:spLocks noGrp="1"/>
          </p:cNvSpPr>
          <p:nvPr>
            <p:ph sz="half" idx="2"/>
          </p:nvPr>
        </p:nvSpPr>
        <p:spPr>
          <a:xfrm>
            <a:off x="6172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data 4">
            <a:extLst>
              <a:ext uri="{FF2B5EF4-FFF2-40B4-BE49-F238E27FC236}">
                <a16:creationId xmlns:a16="http://schemas.microsoft.com/office/drawing/2014/main" id="{0F86D290-9EEC-926B-EEB4-6C3879683594}"/>
              </a:ext>
            </a:extLst>
          </p:cNvPr>
          <p:cNvSpPr>
            <a:spLocks noGrp="1"/>
          </p:cNvSpPr>
          <p:nvPr>
            <p:ph type="dt" sz="half" idx="10"/>
          </p:nvPr>
        </p:nvSpPr>
        <p:spPr/>
        <p:txBody>
          <a:bodyPr/>
          <a:lstStyle/>
          <a:p>
            <a:fld id="{82C7EEA6-6B7C-435D-90C2-AE4AE11E542D}" type="datetimeFigureOut">
              <a:rPr lang="ca-ES" smtClean="0"/>
              <a:t>12/12/2025</a:t>
            </a:fld>
            <a:endParaRPr lang="ca-ES"/>
          </a:p>
        </p:txBody>
      </p:sp>
      <p:sp>
        <p:nvSpPr>
          <p:cNvPr id="6" name="Contenidor de peu de pàgina 5">
            <a:extLst>
              <a:ext uri="{FF2B5EF4-FFF2-40B4-BE49-F238E27FC236}">
                <a16:creationId xmlns:a16="http://schemas.microsoft.com/office/drawing/2014/main" id="{E246CDAE-F064-380D-D983-F1ACDE066642}"/>
              </a:ext>
            </a:extLst>
          </p:cNvPr>
          <p:cNvSpPr>
            <a:spLocks noGrp="1"/>
          </p:cNvSpPr>
          <p:nvPr>
            <p:ph type="ftr" sz="quarter" idx="11"/>
          </p:nvPr>
        </p:nvSpPr>
        <p:spPr/>
        <p:txBody>
          <a:bodyPr/>
          <a:lstStyle/>
          <a:p>
            <a:endParaRPr lang="ca-ES"/>
          </a:p>
        </p:txBody>
      </p:sp>
      <p:sp>
        <p:nvSpPr>
          <p:cNvPr id="7" name="Contenidor de número de diapositiva 6">
            <a:extLst>
              <a:ext uri="{FF2B5EF4-FFF2-40B4-BE49-F238E27FC236}">
                <a16:creationId xmlns:a16="http://schemas.microsoft.com/office/drawing/2014/main" id="{A244EC9B-ED28-FBC5-7D9E-5A82CC59BFEE}"/>
              </a:ext>
            </a:extLst>
          </p:cNvPr>
          <p:cNvSpPr>
            <a:spLocks noGrp="1"/>
          </p:cNvSpPr>
          <p:nvPr>
            <p:ph type="sldNum" sz="quarter" idx="12"/>
          </p:nvPr>
        </p:nvSpPr>
        <p:spPr/>
        <p:txBody>
          <a:bodyPr/>
          <a:lstStyle/>
          <a:p>
            <a:fld id="{5EB2005C-9BF6-480F-B2D6-CDF3B12E04DF}" type="slidenum">
              <a:rPr lang="ca-ES" smtClean="0"/>
              <a:t>‹#›</a:t>
            </a:fld>
            <a:endParaRPr lang="ca-ES"/>
          </a:p>
        </p:txBody>
      </p:sp>
    </p:spTree>
    <p:extLst>
      <p:ext uri="{BB962C8B-B14F-4D97-AF65-F5344CB8AC3E}">
        <p14:creationId xmlns:p14="http://schemas.microsoft.com/office/powerpoint/2010/main" val="38960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0F7EE1F8-9366-DADC-AD5E-733A2DC1D975}"/>
              </a:ext>
            </a:extLst>
          </p:cNvPr>
          <p:cNvSpPr>
            <a:spLocks noGrp="1"/>
          </p:cNvSpPr>
          <p:nvPr>
            <p:ph type="title"/>
          </p:nvPr>
        </p:nvSpPr>
        <p:spPr>
          <a:xfrm>
            <a:off x="839788" y="365125"/>
            <a:ext cx="10515600" cy="1325563"/>
          </a:xfrm>
        </p:spPr>
        <p:txBody>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6C363E45-0E56-049E-98F2-2ADD33CCAE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4" name="Contenidor de contingut 3">
            <a:extLst>
              <a:ext uri="{FF2B5EF4-FFF2-40B4-BE49-F238E27FC236}">
                <a16:creationId xmlns:a16="http://schemas.microsoft.com/office/drawing/2014/main" id="{49E53340-2816-4965-D2C8-EC191358855E}"/>
              </a:ext>
            </a:extLst>
          </p:cNvPr>
          <p:cNvSpPr>
            <a:spLocks noGrp="1"/>
          </p:cNvSpPr>
          <p:nvPr>
            <p:ph sz="half" idx="2"/>
          </p:nvPr>
        </p:nvSpPr>
        <p:spPr>
          <a:xfrm>
            <a:off x="839788" y="2505075"/>
            <a:ext cx="5157787"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text 4">
            <a:extLst>
              <a:ext uri="{FF2B5EF4-FFF2-40B4-BE49-F238E27FC236}">
                <a16:creationId xmlns:a16="http://schemas.microsoft.com/office/drawing/2014/main" id="{7265EC02-B737-57CE-8929-EC9591F19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6" name="Contenidor de contingut 5">
            <a:extLst>
              <a:ext uri="{FF2B5EF4-FFF2-40B4-BE49-F238E27FC236}">
                <a16:creationId xmlns:a16="http://schemas.microsoft.com/office/drawing/2014/main" id="{D5C28A62-A787-2272-9078-1A5DB7FCE5DF}"/>
              </a:ext>
            </a:extLst>
          </p:cNvPr>
          <p:cNvSpPr>
            <a:spLocks noGrp="1"/>
          </p:cNvSpPr>
          <p:nvPr>
            <p:ph sz="quarter" idx="4"/>
          </p:nvPr>
        </p:nvSpPr>
        <p:spPr>
          <a:xfrm>
            <a:off x="6172200" y="2505075"/>
            <a:ext cx="5183188"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7" name="Contenidor de data 6">
            <a:extLst>
              <a:ext uri="{FF2B5EF4-FFF2-40B4-BE49-F238E27FC236}">
                <a16:creationId xmlns:a16="http://schemas.microsoft.com/office/drawing/2014/main" id="{003BC14D-A7C8-66D3-D56E-524EF4B69282}"/>
              </a:ext>
            </a:extLst>
          </p:cNvPr>
          <p:cNvSpPr>
            <a:spLocks noGrp="1"/>
          </p:cNvSpPr>
          <p:nvPr>
            <p:ph type="dt" sz="half" idx="10"/>
          </p:nvPr>
        </p:nvSpPr>
        <p:spPr/>
        <p:txBody>
          <a:bodyPr/>
          <a:lstStyle/>
          <a:p>
            <a:fld id="{82C7EEA6-6B7C-435D-90C2-AE4AE11E542D}" type="datetimeFigureOut">
              <a:rPr lang="ca-ES" smtClean="0"/>
              <a:t>12/12/2025</a:t>
            </a:fld>
            <a:endParaRPr lang="ca-ES"/>
          </a:p>
        </p:txBody>
      </p:sp>
      <p:sp>
        <p:nvSpPr>
          <p:cNvPr id="8" name="Contenidor de peu de pàgina 7">
            <a:extLst>
              <a:ext uri="{FF2B5EF4-FFF2-40B4-BE49-F238E27FC236}">
                <a16:creationId xmlns:a16="http://schemas.microsoft.com/office/drawing/2014/main" id="{9C6A29A9-280C-A418-24BB-78C3DE630648}"/>
              </a:ext>
            </a:extLst>
          </p:cNvPr>
          <p:cNvSpPr>
            <a:spLocks noGrp="1"/>
          </p:cNvSpPr>
          <p:nvPr>
            <p:ph type="ftr" sz="quarter" idx="11"/>
          </p:nvPr>
        </p:nvSpPr>
        <p:spPr/>
        <p:txBody>
          <a:bodyPr/>
          <a:lstStyle/>
          <a:p>
            <a:endParaRPr lang="ca-ES"/>
          </a:p>
        </p:txBody>
      </p:sp>
      <p:sp>
        <p:nvSpPr>
          <p:cNvPr id="9" name="Contenidor de número de diapositiva 8">
            <a:extLst>
              <a:ext uri="{FF2B5EF4-FFF2-40B4-BE49-F238E27FC236}">
                <a16:creationId xmlns:a16="http://schemas.microsoft.com/office/drawing/2014/main" id="{42B4B955-8B8C-00D1-69B7-6F49E5548C6F}"/>
              </a:ext>
            </a:extLst>
          </p:cNvPr>
          <p:cNvSpPr>
            <a:spLocks noGrp="1"/>
          </p:cNvSpPr>
          <p:nvPr>
            <p:ph type="sldNum" sz="quarter" idx="12"/>
          </p:nvPr>
        </p:nvSpPr>
        <p:spPr/>
        <p:txBody>
          <a:bodyPr/>
          <a:lstStyle/>
          <a:p>
            <a:fld id="{5EB2005C-9BF6-480F-B2D6-CDF3B12E04DF}" type="slidenum">
              <a:rPr lang="ca-ES" smtClean="0"/>
              <a:t>‹#›</a:t>
            </a:fld>
            <a:endParaRPr lang="ca-ES"/>
          </a:p>
        </p:txBody>
      </p:sp>
    </p:spTree>
    <p:extLst>
      <p:ext uri="{BB962C8B-B14F-4D97-AF65-F5344CB8AC3E}">
        <p14:creationId xmlns:p14="http://schemas.microsoft.com/office/powerpoint/2010/main" val="357718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819A445-4669-9358-3EC8-0D4881010A8B}"/>
              </a:ext>
            </a:extLst>
          </p:cNvPr>
          <p:cNvSpPr>
            <a:spLocks noGrp="1"/>
          </p:cNvSpPr>
          <p:nvPr>
            <p:ph type="title"/>
          </p:nvPr>
        </p:nvSpPr>
        <p:spPr/>
        <p:txBody>
          <a:bodyPr/>
          <a:lstStyle/>
          <a:p>
            <a:r>
              <a:rPr lang="ca-ES"/>
              <a:t>Feu clic aquí per editar l'estil</a:t>
            </a:r>
            <a:endParaRPr lang="es-ES"/>
          </a:p>
        </p:txBody>
      </p:sp>
      <p:sp>
        <p:nvSpPr>
          <p:cNvPr id="3" name="Contenidor de data 2">
            <a:extLst>
              <a:ext uri="{FF2B5EF4-FFF2-40B4-BE49-F238E27FC236}">
                <a16:creationId xmlns:a16="http://schemas.microsoft.com/office/drawing/2014/main" id="{BA844CA3-F511-CC3E-A71E-C1AF0C2ACDA3}"/>
              </a:ext>
            </a:extLst>
          </p:cNvPr>
          <p:cNvSpPr>
            <a:spLocks noGrp="1"/>
          </p:cNvSpPr>
          <p:nvPr>
            <p:ph type="dt" sz="half" idx="10"/>
          </p:nvPr>
        </p:nvSpPr>
        <p:spPr/>
        <p:txBody>
          <a:bodyPr/>
          <a:lstStyle/>
          <a:p>
            <a:fld id="{82C7EEA6-6B7C-435D-90C2-AE4AE11E542D}" type="datetimeFigureOut">
              <a:rPr lang="ca-ES" smtClean="0"/>
              <a:t>12/12/2025</a:t>
            </a:fld>
            <a:endParaRPr lang="ca-ES"/>
          </a:p>
        </p:txBody>
      </p:sp>
      <p:sp>
        <p:nvSpPr>
          <p:cNvPr id="4" name="Contenidor de peu de pàgina 3">
            <a:extLst>
              <a:ext uri="{FF2B5EF4-FFF2-40B4-BE49-F238E27FC236}">
                <a16:creationId xmlns:a16="http://schemas.microsoft.com/office/drawing/2014/main" id="{7410FCED-C59F-F528-7F4C-02EE0F3F38A6}"/>
              </a:ext>
            </a:extLst>
          </p:cNvPr>
          <p:cNvSpPr>
            <a:spLocks noGrp="1"/>
          </p:cNvSpPr>
          <p:nvPr>
            <p:ph type="ftr" sz="quarter" idx="11"/>
          </p:nvPr>
        </p:nvSpPr>
        <p:spPr/>
        <p:txBody>
          <a:bodyPr/>
          <a:lstStyle/>
          <a:p>
            <a:endParaRPr lang="ca-ES"/>
          </a:p>
        </p:txBody>
      </p:sp>
      <p:sp>
        <p:nvSpPr>
          <p:cNvPr id="5" name="Contenidor de número de diapositiva 4">
            <a:extLst>
              <a:ext uri="{FF2B5EF4-FFF2-40B4-BE49-F238E27FC236}">
                <a16:creationId xmlns:a16="http://schemas.microsoft.com/office/drawing/2014/main" id="{1D6FBFD9-370E-2053-E297-85C6DDBFC966}"/>
              </a:ext>
            </a:extLst>
          </p:cNvPr>
          <p:cNvSpPr>
            <a:spLocks noGrp="1"/>
          </p:cNvSpPr>
          <p:nvPr>
            <p:ph type="sldNum" sz="quarter" idx="12"/>
          </p:nvPr>
        </p:nvSpPr>
        <p:spPr/>
        <p:txBody>
          <a:bodyPr/>
          <a:lstStyle/>
          <a:p>
            <a:fld id="{5EB2005C-9BF6-480F-B2D6-CDF3B12E04DF}" type="slidenum">
              <a:rPr lang="ca-ES" smtClean="0"/>
              <a:t>‹#›</a:t>
            </a:fld>
            <a:endParaRPr lang="ca-ES"/>
          </a:p>
        </p:txBody>
      </p:sp>
    </p:spTree>
    <p:extLst>
      <p:ext uri="{BB962C8B-B14F-4D97-AF65-F5344CB8AC3E}">
        <p14:creationId xmlns:p14="http://schemas.microsoft.com/office/powerpoint/2010/main" val="1919667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a:extLst>
              <a:ext uri="{FF2B5EF4-FFF2-40B4-BE49-F238E27FC236}">
                <a16:creationId xmlns:a16="http://schemas.microsoft.com/office/drawing/2014/main" id="{2508D1CC-137F-2B1A-94AF-35F5050EA126}"/>
              </a:ext>
            </a:extLst>
          </p:cNvPr>
          <p:cNvSpPr>
            <a:spLocks noGrp="1"/>
          </p:cNvSpPr>
          <p:nvPr>
            <p:ph type="dt" sz="half" idx="10"/>
          </p:nvPr>
        </p:nvSpPr>
        <p:spPr/>
        <p:txBody>
          <a:bodyPr/>
          <a:lstStyle/>
          <a:p>
            <a:fld id="{82C7EEA6-6B7C-435D-90C2-AE4AE11E542D}" type="datetimeFigureOut">
              <a:rPr lang="ca-ES" smtClean="0"/>
              <a:t>12/12/2025</a:t>
            </a:fld>
            <a:endParaRPr lang="ca-ES"/>
          </a:p>
        </p:txBody>
      </p:sp>
      <p:sp>
        <p:nvSpPr>
          <p:cNvPr id="3" name="Contenidor de peu de pàgina 2">
            <a:extLst>
              <a:ext uri="{FF2B5EF4-FFF2-40B4-BE49-F238E27FC236}">
                <a16:creationId xmlns:a16="http://schemas.microsoft.com/office/drawing/2014/main" id="{F4DA1A6F-B611-A720-4349-643B5B5CC57C}"/>
              </a:ext>
            </a:extLst>
          </p:cNvPr>
          <p:cNvSpPr>
            <a:spLocks noGrp="1"/>
          </p:cNvSpPr>
          <p:nvPr>
            <p:ph type="ftr" sz="quarter" idx="11"/>
          </p:nvPr>
        </p:nvSpPr>
        <p:spPr/>
        <p:txBody>
          <a:bodyPr/>
          <a:lstStyle/>
          <a:p>
            <a:endParaRPr lang="ca-ES"/>
          </a:p>
        </p:txBody>
      </p:sp>
      <p:sp>
        <p:nvSpPr>
          <p:cNvPr id="4" name="Contenidor de número de diapositiva 3">
            <a:extLst>
              <a:ext uri="{FF2B5EF4-FFF2-40B4-BE49-F238E27FC236}">
                <a16:creationId xmlns:a16="http://schemas.microsoft.com/office/drawing/2014/main" id="{37B7892C-09DE-E4B0-F154-E8BF0345ADEF}"/>
              </a:ext>
            </a:extLst>
          </p:cNvPr>
          <p:cNvSpPr>
            <a:spLocks noGrp="1"/>
          </p:cNvSpPr>
          <p:nvPr>
            <p:ph type="sldNum" sz="quarter" idx="12"/>
          </p:nvPr>
        </p:nvSpPr>
        <p:spPr/>
        <p:txBody>
          <a:bodyPr/>
          <a:lstStyle/>
          <a:p>
            <a:fld id="{5EB2005C-9BF6-480F-B2D6-CDF3B12E04DF}" type="slidenum">
              <a:rPr lang="ca-ES" smtClean="0"/>
              <a:t>‹#›</a:t>
            </a:fld>
            <a:endParaRPr lang="ca-ES"/>
          </a:p>
        </p:txBody>
      </p:sp>
    </p:spTree>
    <p:extLst>
      <p:ext uri="{BB962C8B-B14F-4D97-AF65-F5344CB8AC3E}">
        <p14:creationId xmlns:p14="http://schemas.microsoft.com/office/powerpoint/2010/main" val="2043190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2390868-52AC-8FC6-257C-D83BEBB72CB8}"/>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B78C4FC6-E656-0C5D-4D6E-4ED9DB26E6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text 3">
            <a:extLst>
              <a:ext uri="{FF2B5EF4-FFF2-40B4-BE49-F238E27FC236}">
                <a16:creationId xmlns:a16="http://schemas.microsoft.com/office/drawing/2014/main" id="{00FDC9A1-C4A0-11CB-1E70-65CE60ED4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611212F5-70B6-1A1A-956A-BA32DFE138DB}"/>
              </a:ext>
            </a:extLst>
          </p:cNvPr>
          <p:cNvSpPr>
            <a:spLocks noGrp="1"/>
          </p:cNvSpPr>
          <p:nvPr>
            <p:ph type="dt" sz="half" idx="10"/>
          </p:nvPr>
        </p:nvSpPr>
        <p:spPr/>
        <p:txBody>
          <a:bodyPr/>
          <a:lstStyle/>
          <a:p>
            <a:fld id="{82C7EEA6-6B7C-435D-90C2-AE4AE11E542D}" type="datetimeFigureOut">
              <a:rPr lang="ca-ES" smtClean="0"/>
              <a:t>12/12/2025</a:t>
            </a:fld>
            <a:endParaRPr lang="ca-ES"/>
          </a:p>
        </p:txBody>
      </p:sp>
      <p:sp>
        <p:nvSpPr>
          <p:cNvPr id="6" name="Contenidor de peu de pàgina 5">
            <a:extLst>
              <a:ext uri="{FF2B5EF4-FFF2-40B4-BE49-F238E27FC236}">
                <a16:creationId xmlns:a16="http://schemas.microsoft.com/office/drawing/2014/main" id="{CF13A208-B43E-4CCC-1E64-4253EB4CDAEB}"/>
              </a:ext>
            </a:extLst>
          </p:cNvPr>
          <p:cNvSpPr>
            <a:spLocks noGrp="1"/>
          </p:cNvSpPr>
          <p:nvPr>
            <p:ph type="ftr" sz="quarter" idx="11"/>
          </p:nvPr>
        </p:nvSpPr>
        <p:spPr/>
        <p:txBody>
          <a:bodyPr/>
          <a:lstStyle/>
          <a:p>
            <a:endParaRPr lang="ca-ES"/>
          </a:p>
        </p:txBody>
      </p:sp>
      <p:sp>
        <p:nvSpPr>
          <p:cNvPr id="7" name="Contenidor de número de diapositiva 6">
            <a:extLst>
              <a:ext uri="{FF2B5EF4-FFF2-40B4-BE49-F238E27FC236}">
                <a16:creationId xmlns:a16="http://schemas.microsoft.com/office/drawing/2014/main" id="{B2CDD076-AC1C-FAB0-04F7-1A5BFD29FDAF}"/>
              </a:ext>
            </a:extLst>
          </p:cNvPr>
          <p:cNvSpPr>
            <a:spLocks noGrp="1"/>
          </p:cNvSpPr>
          <p:nvPr>
            <p:ph type="sldNum" sz="quarter" idx="12"/>
          </p:nvPr>
        </p:nvSpPr>
        <p:spPr/>
        <p:txBody>
          <a:bodyPr/>
          <a:lstStyle/>
          <a:p>
            <a:fld id="{5EB2005C-9BF6-480F-B2D6-CDF3B12E04DF}" type="slidenum">
              <a:rPr lang="ca-ES" smtClean="0"/>
              <a:t>‹#›</a:t>
            </a:fld>
            <a:endParaRPr lang="ca-ES"/>
          </a:p>
        </p:txBody>
      </p:sp>
    </p:spTree>
    <p:extLst>
      <p:ext uri="{BB962C8B-B14F-4D97-AF65-F5344CB8AC3E}">
        <p14:creationId xmlns:p14="http://schemas.microsoft.com/office/powerpoint/2010/main" val="2945696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A1F42D9E-0EE9-8A03-BEA8-BD0C2BE7BF94}"/>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imatge 2">
            <a:extLst>
              <a:ext uri="{FF2B5EF4-FFF2-40B4-BE49-F238E27FC236}">
                <a16:creationId xmlns:a16="http://schemas.microsoft.com/office/drawing/2014/main" id="{B029D3FC-6654-F5F2-9A0D-21A7C5778D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Contenidor de text 3">
            <a:extLst>
              <a:ext uri="{FF2B5EF4-FFF2-40B4-BE49-F238E27FC236}">
                <a16:creationId xmlns:a16="http://schemas.microsoft.com/office/drawing/2014/main" id="{F193AA96-DB7D-5970-7090-F41ADB111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63625641-8757-86C3-6EAF-CFC19AFF3BA1}"/>
              </a:ext>
            </a:extLst>
          </p:cNvPr>
          <p:cNvSpPr>
            <a:spLocks noGrp="1"/>
          </p:cNvSpPr>
          <p:nvPr>
            <p:ph type="dt" sz="half" idx="10"/>
          </p:nvPr>
        </p:nvSpPr>
        <p:spPr/>
        <p:txBody>
          <a:bodyPr/>
          <a:lstStyle/>
          <a:p>
            <a:fld id="{82C7EEA6-6B7C-435D-90C2-AE4AE11E542D}" type="datetimeFigureOut">
              <a:rPr lang="ca-ES" smtClean="0"/>
              <a:t>12/12/2025</a:t>
            </a:fld>
            <a:endParaRPr lang="ca-ES"/>
          </a:p>
        </p:txBody>
      </p:sp>
      <p:sp>
        <p:nvSpPr>
          <p:cNvPr id="6" name="Contenidor de peu de pàgina 5">
            <a:extLst>
              <a:ext uri="{FF2B5EF4-FFF2-40B4-BE49-F238E27FC236}">
                <a16:creationId xmlns:a16="http://schemas.microsoft.com/office/drawing/2014/main" id="{542CF699-C232-6642-050E-A052850D0F89}"/>
              </a:ext>
            </a:extLst>
          </p:cNvPr>
          <p:cNvSpPr>
            <a:spLocks noGrp="1"/>
          </p:cNvSpPr>
          <p:nvPr>
            <p:ph type="ftr" sz="quarter" idx="11"/>
          </p:nvPr>
        </p:nvSpPr>
        <p:spPr/>
        <p:txBody>
          <a:bodyPr/>
          <a:lstStyle/>
          <a:p>
            <a:endParaRPr lang="ca-ES"/>
          </a:p>
        </p:txBody>
      </p:sp>
      <p:sp>
        <p:nvSpPr>
          <p:cNvPr id="7" name="Contenidor de número de diapositiva 6">
            <a:extLst>
              <a:ext uri="{FF2B5EF4-FFF2-40B4-BE49-F238E27FC236}">
                <a16:creationId xmlns:a16="http://schemas.microsoft.com/office/drawing/2014/main" id="{01F49B2A-EB78-F973-727E-74FEB692E3AB}"/>
              </a:ext>
            </a:extLst>
          </p:cNvPr>
          <p:cNvSpPr>
            <a:spLocks noGrp="1"/>
          </p:cNvSpPr>
          <p:nvPr>
            <p:ph type="sldNum" sz="quarter" idx="12"/>
          </p:nvPr>
        </p:nvSpPr>
        <p:spPr/>
        <p:txBody>
          <a:bodyPr/>
          <a:lstStyle/>
          <a:p>
            <a:fld id="{5EB2005C-9BF6-480F-B2D6-CDF3B12E04DF}" type="slidenum">
              <a:rPr lang="ca-ES" smtClean="0"/>
              <a:t>‹#›</a:t>
            </a:fld>
            <a:endParaRPr lang="ca-ES"/>
          </a:p>
        </p:txBody>
      </p:sp>
    </p:spTree>
    <p:extLst>
      <p:ext uri="{BB962C8B-B14F-4D97-AF65-F5344CB8AC3E}">
        <p14:creationId xmlns:p14="http://schemas.microsoft.com/office/powerpoint/2010/main" val="847497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a:extLst>
              <a:ext uri="{FF2B5EF4-FFF2-40B4-BE49-F238E27FC236}">
                <a16:creationId xmlns:a16="http://schemas.microsoft.com/office/drawing/2014/main" id="{6A4A65F5-A61A-738B-24B7-4B76073573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CF9EF361-6196-AD51-23CA-254E38A08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3B648A38-1D16-9FFD-2869-513EF3D34C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C7EEA6-6B7C-435D-90C2-AE4AE11E542D}" type="datetimeFigureOut">
              <a:rPr lang="ca-ES" smtClean="0"/>
              <a:t>12/12/2025</a:t>
            </a:fld>
            <a:endParaRPr lang="ca-ES"/>
          </a:p>
        </p:txBody>
      </p:sp>
      <p:sp>
        <p:nvSpPr>
          <p:cNvPr id="5" name="Contenidor de peu de pàgina 4">
            <a:extLst>
              <a:ext uri="{FF2B5EF4-FFF2-40B4-BE49-F238E27FC236}">
                <a16:creationId xmlns:a16="http://schemas.microsoft.com/office/drawing/2014/main" id="{EFDD727F-FF05-A3F8-4AF2-32FDF60D9C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a-ES"/>
          </a:p>
        </p:txBody>
      </p:sp>
      <p:sp>
        <p:nvSpPr>
          <p:cNvPr id="6" name="Contenidor de número de diapositiva 5">
            <a:extLst>
              <a:ext uri="{FF2B5EF4-FFF2-40B4-BE49-F238E27FC236}">
                <a16:creationId xmlns:a16="http://schemas.microsoft.com/office/drawing/2014/main" id="{56878DCB-5B32-A248-1841-85C642877D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B2005C-9BF6-480F-B2D6-CDF3B12E04DF}" type="slidenum">
              <a:rPr lang="ca-ES" smtClean="0"/>
              <a:t>‹#›</a:t>
            </a:fld>
            <a:endParaRPr lang="ca-ES"/>
          </a:p>
        </p:txBody>
      </p:sp>
    </p:spTree>
    <p:extLst>
      <p:ext uri="{BB962C8B-B14F-4D97-AF65-F5344CB8AC3E}">
        <p14:creationId xmlns:p14="http://schemas.microsoft.com/office/powerpoint/2010/main" val="32566372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anna.capella@uab.ca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hyperlink" Target="https://doi.org/10.1093/jamiaopen/ooae149" TargetMode="Externa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ol 1">
            <a:extLst>
              <a:ext uri="{FF2B5EF4-FFF2-40B4-BE49-F238E27FC236}">
                <a16:creationId xmlns:a16="http://schemas.microsoft.com/office/drawing/2014/main" id="{D91877D2-733A-688E-3349-89F81C2757C9}"/>
              </a:ext>
            </a:extLst>
          </p:cNvPr>
          <p:cNvSpPr>
            <a:spLocks noGrp="1"/>
          </p:cNvSpPr>
          <p:nvPr>
            <p:ph type="ctrTitle"/>
          </p:nvPr>
        </p:nvSpPr>
        <p:spPr>
          <a:xfrm>
            <a:off x="643468" y="643467"/>
            <a:ext cx="4620584" cy="4567137"/>
          </a:xfrm>
        </p:spPr>
        <p:txBody>
          <a:bodyPr>
            <a:normAutofit/>
          </a:bodyPr>
          <a:lstStyle/>
          <a:p>
            <a:pPr algn="l"/>
            <a:r>
              <a:rPr lang="en-US" sz="2800" dirty="0">
                <a:latin typeface="+mn-lt"/>
              </a:rPr>
              <a:t>TECHNICAL FAIRNESS MEASURES IN AI SYSTEMS.</a:t>
            </a:r>
            <a:br>
              <a:rPr lang="en-US" sz="2800" dirty="0">
                <a:latin typeface="+mn-lt"/>
              </a:rPr>
            </a:br>
            <a:r>
              <a:rPr lang="en-US" sz="2800" dirty="0">
                <a:latin typeface="+mn-lt"/>
              </a:rPr>
              <a:t>Perspectives from the antisubordination approach of antidiscrimination</a:t>
            </a:r>
            <a:br>
              <a:rPr lang="es-ES" sz="1600" dirty="0">
                <a:latin typeface="+mn-lt"/>
              </a:rPr>
            </a:br>
            <a:br>
              <a:rPr lang="es-ES" sz="1600" dirty="0">
                <a:latin typeface="+mn-lt"/>
              </a:rPr>
            </a:br>
            <a:r>
              <a:rPr lang="es-ES" sz="1600" noProof="0" dirty="0">
                <a:latin typeface="+mn-lt"/>
              </a:rPr>
              <a:t>Seminarios periódicos Del Derecho y del Revés tecnológico: diálogos entre programadores y juristas</a:t>
            </a:r>
            <a:br>
              <a:rPr lang="ca-ES" dirty="0"/>
            </a:br>
            <a:br>
              <a:rPr lang="es-ES" sz="3100" dirty="0">
                <a:latin typeface="+mn-lt"/>
              </a:rPr>
            </a:br>
            <a:endParaRPr lang="ca-ES" sz="3100" dirty="0">
              <a:latin typeface="+mn-lt"/>
            </a:endParaRPr>
          </a:p>
        </p:txBody>
      </p:sp>
      <p:sp>
        <p:nvSpPr>
          <p:cNvPr id="3" name="Subtítol 2">
            <a:extLst>
              <a:ext uri="{FF2B5EF4-FFF2-40B4-BE49-F238E27FC236}">
                <a16:creationId xmlns:a16="http://schemas.microsoft.com/office/drawing/2014/main" id="{9593B85F-6E76-55BB-1184-5428B5B33AD5}"/>
              </a:ext>
            </a:extLst>
          </p:cNvPr>
          <p:cNvSpPr>
            <a:spLocks noGrp="1"/>
          </p:cNvSpPr>
          <p:nvPr>
            <p:ph type="subTitle" idx="1"/>
          </p:nvPr>
        </p:nvSpPr>
        <p:spPr>
          <a:xfrm>
            <a:off x="643467" y="5277684"/>
            <a:ext cx="4620584" cy="775494"/>
          </a:xfrm>
        </p:spPr>
        <p:txBody>
          <a:bodyPr>
            <a:noAutofit/>
          </a:bodyPr>
          <a:lstStyle/>
          <a:p>
            <a:pPr algn="l">
              <a:lnSpc>
                <a:spcPct val="100000"/>
              </a:lnSpc>
              <a:spcAft>
                <a:spcPts val="600"/>
              </a:spcAft>
            </a:pPr>
            <a:r>
              <a:rPr lang="es-ES" sz="1600" dirty="0">
                <a:latin typeface="Aptos" panose="020B0004020202020204" pitchFamily="34" charset="0"/>
              </a:rPr>
              <a:t>Dra. Anna Capellà i Ricart</a:t>
            </a:r>
          </a:p>
          <a:p>
            <a:pPr algn="l">
              <a:lnSpc>
                <a:spcPct val="100000"/>
              </a:lnSpc>
              <a:spcAft>
                <a:spcPts val="600"/>
              </a:spcAft>
            </a:pPr>
            <a:r>
              <a:rPr lang="es-ES" sz="1600" dirty="0">
                <a:latin typeface="Aptos" panose="020B0004020202020204" pitchFamily="34" charset="0"/>
              </a:rPr>
              <a:t>Prof. Lectora en Dret Constitucional</a:t>
            </a:r>
          </a:p>
          <a:p>
            <a:pPr algn="l">
              <a:lnSpc>
                <a:spcPct val="100000"/>
              </a:lnSpc>
              <a:spcAft>
                <a:spcPts val="600"/>
              </a:spcAft>
            </a:pPr>
            <a:r>
              <a:rPr lang="es-ES" sz="1600" dirty="0">
                <a:latin typeface="Aptos" panose="020B0004020202020204" pitchFamily="34" charset="0"/>
                <a:hlinkClick r:id="rId2"/>
              </a:rPr>
              <a:t>anna.capella@uab.cat</a:t>
            </a:r>
            <a:r>
              <a:rPr lang="es-ES" sz="1600" dirty="0">
                <a:latin typeface="Aptos" panose="020B0004020202020204" pitchFamily="34" charset="0"/>
              </a:rPr>
              <a:t>  </a:t>
            </a:r>
            <a:endParaRPr lang="ca-ES" sz="1600" dirty="0">
              <a:latin typeface="Aptos" panose="020B0004020202020204" pitchFamily="34" charset="0"/>
            </a:endParaRPr>
          </a:p>
        </p:txBody>
      </p:sp>
      <p:pic>
        <p:nvPicPr>
          <p:cNvPr id="5" name="Imatge 4" descr="Imatge que conté dibuixos, il·lustració, clipart, Dibuixos animats&#10;&#10;Pot ser que el contingut generat per IA no sigui correcte.">
            <a:extLst>
              <a:ext uri="{FF2B5EF4-FFF2-40B4-BE49-F238E27FC236}">
                <a16:creationId xmlns:a16="http://schemas.microsoft.com/office/drawing/2014/main" id="{7AD5EA41-F264-22A5-B596-6DDC9CD74573}"/>
              </a:ext>
            </a:extLst>
          </p:cNvPr>
          <p:cNvPicPr>
            <a:picLocks noChangeAspect="1"/>
          </p:cNvPicPr>
          <p:nvPr/>
        </p:nvPicPr>
        <p:blipFill>
          <a:blip r:embed="rId3">
            <a:extLst>
              <a:ext uri="{28A0092B-C50C-407E-A947-70E740481C1C}">
                <a14:useLocalDpi xmlns:a14="http://schemas.microsoft.com/office/drawing/2010/main" val="0"/>
              </a:ext>
            </a:extLst>
          </a:blip>
          <a:srcRect t="6268" r="2" b="16962"/>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71598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CEDFC874-EC02-5977-1DB3-9CC690B8A189}"/>
              </a:ext>
            </a:extLst>
          </p:cNvPr>
          <p:cNvSpPr>
            <a:spLocks noGrp="1"/>
          </p:cNvSpPr>
          <p:nvPr>
            <p:ph type="title"/>
          </p:nvPr>
        </p:nvSpPr>
        <p:spPr/>
        <p:txBody>
          <a:bodyPr>
            <a:normAutofit/>
          </a:bodyPr>
          <a:lstStyle/>
          <a:p>
            <a:r>
              <a:rPr lang="en-GB" sz="3200" dirty="0"/>
              <a:t>2</a:t>
            </a:r>
            <a:r>
              <a:rPr lang="en-GB" sz="3200" noProof="0" dirty="0"/>
              <a:t>.1. What can we learn from discriminatory AI systems</a:t>
            </a:r>
          </a:p>
        </p:txBody>
      </p:sp>
      <p:sp>
        <p:nvSpPr>
          <p:cNvPr id="3" name="Contenidor de contingut 2">
            <a:extLst>
              <a:ext uri="{FF2B5EF4-FFF2-40B4-BE49-F238E27FC236}">
                <a16:creationId xmlns:a16="http://schemas.microsoft.com/office/drawing/2014/main" id="{8A6A9C2D-A0E1-CB2A-7DC4-F4623EF7134F}"/>
              </a:ext>
            </a:extLst>
          </p:cNvPr>
          <p:cNvSpPr>
            <a:spLocks noGrp="1"/>
          </p:cNvSpPr>
          <p:nvPr>
            <p:ph idx="1"/>
          </p:nvPr>
        </p:nvSpPr>
        <p:spPr/>
        <p:txBody>
          <a:bodyPr>
            <a:normAutofit/>
          </a:bodyPr>
          <a:lstStyle/>
          <a:p>
            <a:pPr marL="0" indent="0" algn="just">
              <a:buNone/>
            </a:pPr>
            <a:r>
              <a:rPr lang="en-GB" noProof="0" dirty="0"/>
              <a:t>Discrimination is not punctual, is systemic. </a:t>
            </a:r>
          </a:p>
        </p:txBody>
      </p:sp>
      <p:pic>
        <p:nvPicPr>
          <p:cNvPr id="5" name="Imatge 4" descr="Imatge que conté captura de pantalla, mapa, diagrama, circuit&#10;&#10;Pot ser que el contingut generat per IA no sigui correcte.">
            <a:extLst>
              <a:ext uri="{FF2B5EF4-FFF2-40B4-BE49-F238E27FC236}">
                <a16:creationId xmlns:a16="http://schemas.microsoft.com/office/drawing/2014/main" id="{C470648F-DA66-E3E5-315D-0BB6868A4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324" y="2554883"/>
            <a:ext cx="7000875" cy="3937992"/>
          </a:xfrm>
          <a:prstGeom prst="rect">
            <a:avLst/>
          </a:prstGeom>
        </p:spPr>
      </p:pic>
    </p:spTree>
    <p:extLst>
      <p:ext uri="{BB962C8B-B14F-4D97-AF65-F5344CB8AC3E}">
        <p14:creationId xmlns:p14="http://schemas.microsoft.com/office/powerpoint/2010/main" val="1623157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BF52A0A7-6509-E3B8-B0A7-F5350B2837DD}"/>
              </a:ext>
            </a:extLst>
          </p:cNvPr>
          <p:cNvSpPr>
            <a:spLocks noGrp="1"/>
          </p:cNvSpPr>
          <p:nvPr>
            <p:ph type="title"/>
          </p:nvPr>
        </p:nvSpPr>
        <p:spPr/>
        <p:txBody>
          <a:bodyPr>
            <a:normAutofit/>
          </a:bodyPr>
          <a:lstStyle/>
          <a:p>
            <a:r>
              <a:rPr lang="en-GB" sz="3200" dirty="0">
                <a:latin typeface="+mn-lt"/>
              </a:rPr>
              <a:t>3. EU law on discrimination and artificial intelligence</a:t>
            </a:r>
            <a:endParaRPr lang="es-ES" sz="3200" dirty="0">
              <a:latin typeface="+mn-lt"/>
            </a:endParaRPr>
          </a:p>
        </p:txBody>
      </p:sp>
      <p:graphicFrame>
        <p:nvGraphicFramePr>
          <p:cNvPr id="4" name="Contenidor de contingut 3">
            <a:extLst>
              <a:ext uri="{FF2B5EF4-FFF2-40B4-BE49-F238E27FC236}">
                <a16:creationId xmlns:a16="http://schemas.microsoft.com/office/drawing/2014/main" id="{4D183624-A630-C2B1-7997-D523AC2D130A}"/>
              </a:ext>
            </a:extLst>
          </p:cNvPr>
          <p:cNvGraphicFramePr>
            <a:graphicFrameLocks noGrp="1"/>
          </p:cNvGraphicFramePr>
          <p:nvPr>
            <p:ph idx="1"/>
            <p:extLst>
              <p:ext uri="{D42A27DB-BD31-4B8C-83A1-F6EECF244321}">
                <p14:modId xmlns:p14="http://schemas.microsoft.com/office/powerpoint/2010/main" val="29560248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Connector de fletxa recta 5">
            <a:extLst>
              <a:ext uri="{FF2B5EF4-FFF2-40B4-BE49-F238E27FC236}">
                <a16:creationId xmlns:a16="http://schemas.microsoft.com/office/drawing/2014/main" id="{565AB485-3621-AF8F-30B1-40C5C58A0710}"/>
              </a:ext>
            </a:extLst>
          </p:cNvPr>
          <p:cNvCxnSpPr>
            <a:cxnSpLocks/>
          </p:cNvCxnSpPr>
          <p:nvPr/>
        </p:nvCxnSpPr>
        <p:spPr>
          <a:xfrm>
            <a:off x="4315968" y="4910328"/>
            <a:ext cx="432000" cy="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06851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BEE9169B-24B5-5578-DFC0-7AC61C39412D}"/>
              </a:ext>
            </a:extLst>
          </p:cNvPr>
          <p:cNvSpPr>
            <a:spLocks noGrp="1"/>
          </p:cNvSpPr>
          <p:nvPr>
            <p:ph type="title"/>
          </p:nvPr>
        </p:nvSpPr>
        <p:spPr>
          <a:xfrm>
            <a:off x="838200" y="0"/>
            <a:ext cx="10515600" cy="1325563"/>
          </a:xfrm>
        </p:spPr>
        <p:txBody>
          <a:bodyPr>
            <a:normAutofit/>
          </a:bodyPr>
          <a:lstStyle/>
          <a:p>
            <a:r>
              <a:rPr lang="en-GB" sz="2800" noProof="0" dirty="0">
                <a:latin typeface="+mn-lt"/>
              </a:rPr>
              <a:t>3.1. Gaps in EU regulations</a:t>
            </a:r>
          </a:p>
        </p:txBody>
      </p:sp>
      <p:sp>
        <p:nvSpPr>
          <p:cNvPr id="3" name="Contenidor de contingut 2">
            <a:extLst>
              <a:ext uri="{FF2B5EF4-FFF2-40B4-BE49-F238E27FC236}">
                <a16:creationId xmlns:a16="http://schemas.microsoft.com/office/drawing/2014/main" id="{92EECFEF-084D-8394-93C2-A152A9DB8C41}"/>
              </a:ext>
            </a:extLst>
          </p:cNvPr>
          <p:cNvSpPr>
            <a:spLocks noGrp="1"/>
          </p:cNvSpPr>
          <p:nvPr>
            <p:ph idx="1"/>
          </p:nvPr>
        </p:nvSpPr>
        <p:spPr>
          <a:xfrm>
            <a:off x="838200" y="1368424"/>
            <a:ext cx="10783824" cy="4950079"/>
          </a:xfrm>
        </p:spPr>
        <p:txBody>
          <a:bodyPr>
            <a:normAutofit/>
          </a:bodyPr>
          <a:lstStyle/>
          <a:p>
            <a:pPr marL="0" indent="0">
              <a:buNone/>
            </a:pPr>
            <a:r>
              <a:rPr lang="en-GB" sz="2000" b="1" noProof="0" dirty="0">
                <a:solidFill>
                  <a:srgbClr val="0070C0"/>
                </a:solidFill>
              </a:rPr>
              <a:t>EU Antidiscrimination Law</a:t>
            </a:r>
          </a:p>
          <a:p>
            <a:pPr lvl="1"/>
            <a:r>
              <a:rPr lang="en-US" sz="2000" dirty="0"/>
              <a:t>Equidistance – Reverse discrimination</a:t>
            </a:r>
          </a:p>
          <a:p>
            <a:pPr lvl="1"/>
            <a:r>
              <a:rPr lang="en-US" sz="2000" dirty="0"/>
              <a:t>Affirmative action only in relation to certain protected attributes</a:t>
            </a:r>
          </a:p>
          <a:p>
            <a:pPr lvl="1"/>
            <a:r>
              <a:rPr lang="en-US" sz="2000" dirty="0"/>
              <a:t>Different scope of </a:t>
            </a:r>
            <a:r>
              <a:rPr lang="en-GB" sz="2000" dirty="0"/>
              <a:t>application of EU antidiscrimination directives (labour; welfare </a:t>
            </a:r>
            <a:r>
              <a:rPr lang="en-US" sz="2000" dirty="0"/>
              <a:t>and social protection, access to goods and services...)</a:t>
            </a:r>
          </a:p>
          <a:p>
            <a:pPr lvl="1"/>
            <a:r>
              <a:rPr lang="en-US" sz="2000" dirty="0"/>
              <a:t>Need of evidences of prima facie discrimination</a:t>
            </a:r>
          </a:p>
          <a:p>
            <a:pPr lvl="2"/>
            <a:r>
              <a:rPr lang="en-US" dirty="0"/>
              <a:t>Opacity (how to compare your case with other cases?)</a:t>
            </a:r>
          </a:p>
          <a:p>
            <a:pPr lvl="2"/>
            <a:r>
              <a:rPr lang="en-US" dirty="0"/>
              <a:t>Exclusion</a:t>
            </a:r>
          </a:p>
          <a:p>
            <a:pPr lvl="1"/>
            <a:r>
              <a:rPr lang="en-US" sz="2000" dirty="0"/>
              <a:t>Responsibility?</a:t>
            </a:r>
          </a:p>
          <a:p>
            <a:pPr lvl="2"/>
            <a:r>
              <a:rPr lang="en-US" dirty="0"/>
              <a:t>Companies, organizations, or individuals who develop the system, establish its objectives, make decisions related to it, ensure its operation, or use it.</a:t>
            </a:r>
          </a:p>
          <a:p>
            <a:pPr lvl="1"/>
            <a:r>
              <a:rPr lang="en-US" sz="2000" dirty="0"/>
              <a:t>Consideration of categories without intersectional perspective </a:t>
            </a:r>
          </a:p>
          <a:p>
            <a:pPr lvl="2"/>
            <a:r>
              <a:rPr lang="en-US" dirty="0"/>
              <a:t>A single protected attribute?</a:t>
            </a:r>
          </a:p>
          <a:p>
            <a:pPr lvl="2"/>
            <a:r>
              <a:rPr lang="en-US" dirty="0"/>
              <a:t>Exact attributes that led to discrimination? </a:t>
            </a:r>
          </a:p>
          <a:p>
            <a:pPr lvl="2"/>
            <a:endParaRPr lang="en-US" noProof="0" dirty="0"/>
          </a:p>
          <a:p>
            <a:pPr marL="914400" lvl="2" indent="0">
              <a:buNone/>
            </a:pPr>
            <a:endParaRPr lang="en-GB" noProof="0" dirty="0"/>
          </a:p>
        </p:txBody>
      </p:sp>
    </p:spTree>
    <p:extLst>
      <p:ext uri="{BB962C8B-B14F-4D97-AF65-F5344CB8AC3E}">
        <p14:creationId xmlns:p14="http://schemas.microsoft.com/office/powerpoint/2010/main" val="3432240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a:extLst>
              <a:ext uri="{FF2B5EF4-FFF2-40B4-BE49-F238E27FC236}">
                <a16:creationId xmlns:a16="http://schemas.microsoft.com/office/drawing/2014/main" id="{69072491-3782-FD57-1F0A-827F9DF15FF9}"/>
              </a:ext>
            </a:extLst>
          </p:cNvPr>
          <p:cNvSpPr>
            <a:spLocks noGrp="1"/>
          </p:cNvSpPr>
          <p:nvPr>
            <p:ph idx="1"/>
          </p:nvPr>
        </p:nvSpPr>
        <p:spPr>
          <a:xfrm>
            <a:off x="838200" y="563753"/>
            <a:ext cx="10515600" cy="2371471"/>
          </a:xfrm>
        </p:spPr>
        <p:txBody>
          <a:bodyPr/>
          <a:lstStyle/>
          <a:p>
            <a:pPr marL="0" indent="0">
              <a:buNone/>
            </a:pPr>
            <a:r>
              <a:rPr lang="en-GB" sz="2000" b="1" noProof="0" dirty="0">
                <a:solidFill>
                  <a:srgbClr val="0070C0"/>
                </a:solidFill>
              </a:rPr>
              <a:t>EU General Data Protection Regulation</a:t>
            </a:r>
          </a:p>
          <a:p>
            <a:pPr lvl="1"/>
            <a:r>
              <a:rPr lang="en-GB" sz="2000" noProof="0" dirty="0"/>
              <a:t>“special category”</a:t>
            </a:r>
          </a:p>
          <a:p>
            <a:pPr lvl="1"/>
            <a:r>
              <a:rPr lang="en-GB" sz="2000" noProof="0" dirty="0"/>
              <a:t>Inefficiency of data subject’s rights. Ex: rectification or erasure</a:t>
            </a:r>
          </a:p>
          <a:p>
            <a:pPr lvl="2"/>
            <a:r>
              <a:rPr lang="en-GB" noProof="0" dirty="0"/>
              <a:t>Aslam, I. Situating and understanding machine unlearning ethically, EWAF 2025</a:t>
            </a:r>
          </a:p>
          <a:p>
            <a:pPr lvl="1"/>
            <a:r>
              <a:rPr lang="en-GB" sz="2000" dirty="0"/>
              <a:t>Issues</a:t>
            </a:r>
            <a:r>
              <a:rPr lang="en-GB" sz="2000" noProof="0" dirty="0"/>
              <a:t> regarding the right to explanation </a:t>
            </a:r>
          </a:p>
          <a:p>
            <a:pPr lvl="1"/>
            <a:endParaRPr lang="es-ES" dirty="0"/>
          </a:p>
        </p:txBody>
      </p:sp>
      <p:sp>
        <p:nvSpPr>
          <p:cNvPr id="4" name="Contenidor de contingut 2">
            <a:extLst>
              <a:ext uri="{FF2B5EF4-FFF2-40B4-BE49-F238E27FC236}">
                <a16:creationId xmlns:a16="http://schemas.microsoft.com/office/drawing/2014/main" id="{FF5F4BCA-8834-C7A2-C0C5-4855A59BF799}"/>
              </a:ext>
            </a:extLst>
          </p:cNvPr>
          <p:cNvSpPr txBox="1">
            <a:spLocks/>
          </p:cNvSpPr>
          <p:nvPr/>
        </p:nvSpPr>
        <p:spPr>
          <a:xfrm>
            <a:off x="838200" y="3151505"/>
            <a:ext cx="10515600" cy="3477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70C0"/>
                </a:solidFill>
              </a:rPr>
              <a:t>EU Artificial Intelligence Act</a:t>
            </a:r>
          </a:p>
          <a:p>
            <a:pPr lvl="1"/>
            <a:r>
              <a:rPr lang="en-GB" sz="2000" dirty="0"/>
              <a:t>Discrimination is perceived as assumable.</a:t>
            </a:r>
          </a:p>
          <a:p>
            <a:pPr lvl="1"/>
            <a:r>
              <a:rPr lang="en-GB" sz="2000" dirty="0"/>
              <a:t>It does not establish concrete results </a:t>
            </a:r>
            <a:r>
              <a:rPr lang="en-GB" sz="2000" noProof="0" dirty="0"/>
              <a:t>or the obligation to prove that the system does not magnify existing structural discrimination.</a:t>
            </a:r>
          </a:p>
          <a:p>
            <a:pPr lvl="1"/>
            <a:r>
              <a:rPr lang="en-GB" sz="2000" noProof="0" dirty="0"/>
              <a:t>Providers’ self assessment of high-risk systems requirements</a:t>
            </a:r>
          </a:p>
          <a:p>
            <a:pPr lvl="1"/>
            <a:r>
              <a:rPr lang="en-GB" sz="2000" dirty="0"/>
              <a:t>Issues</a:t>
            </a:r>
            <a:r>
              <a:rPr lang="en-GB" sz="2000" noProof="0" dirty="0"/>
              <a:t> regarding the right to explanation</a:t>
            </a:r>
          </a:p>
          <a:p>
            <a:pPr lvl="1"/>
            <a:r>
              <a:rPr lang="en-GB" sz="2000" dirty="0"/>
              <a:t>Proposal for a Regulation for the simplification of the implementation of harmonised rules on artificial intelligence (Digital Omnibus on AI) (19/11/2025)</a:t>
            </a:r>
            <a:br>
              <a:rPr lang="en-GB" sz="2000" dirty="0"/>
            </a:br>
            <a:endParaRPr lang="en-GB" sz="2000" dirty="0"/>
          </a:p>
          <a:p>
            <a:endParaRPr lang="es-ES" dirty="0"/>
          </a:p>
        </p:txBody>
      </p:sp>
    </p:spTree>
    <p:extLst>
      <p:ext uri="{BB962C8B-B14F-4D97-AF65-F5344CB8AC3E}">
        <p14:creationId xmlns:p14="http://schemas.microsoft.com/office/powerpoint/2010/main" val="2744728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6C48299-9211-2B9A-FEDD-C54FFC88C13D}"/>
              </a:ext>
            </a:extLst>
          </p:cNvPr>
          <p:cNvSpPr>
            <a:spLocks noGrp="1"/>
          </p:cNvSpPr>
          <p:nvPr>
            <p:ph type="title"/>
          </p:nvPr>
        </p:nvSpPr>
        <p:spPr/>
        <p:txBody>
          <a:bodyPr>
            <a:normAutofit/>
          </a:bodyPr>
          <a:lstStyle/>
          <a:p>
            <a:r>
              <a:rPr lang="en-GB" sz="3200" dirty="0"/>
              <a:t>4. </a:t>
            </a:r>
            <a:r>
              <a:rPr lang="en-US" sz="3200" dirty="0">
                <a:latin typeface="Aptos" panose="020B0004020202020204" pitchFamily="34" charset="0"/>
              </a:rPr>
              <a:t>Technical fairness measures in AI systems</a:t>
            </a:r>
            <a:endParaRPr lang="ca-ES" sz="3200" dirty="0"/>
          </a:p>
        </p:txBody>
      </p:sp>
      <p:graphicFrame>
        <p:nvGraphicFramePr>
          <p:cNvPr id="4" name="Contenidor de contingut 3">
            <a:extLst>
              <a:ext uri="{FF2B5EF4-FFF2-40B4-BE49-F238E27FC236}">
                <a16:creationId xmlns:a16="http://schemas.microsoft.com/office/drawing/2014/main" id="{74541ADE-4FAF-E2DF-A4A2-2D27C2CDA24E}"/>
              </a:ext>
            </a:extLst>
          </p:cNvPr>
          <p:cNvGraphicFramePr>
            <a:graphicFrameLocks noGrp="1"/>
          </p:cNvGraphicFramePr>
          <p:nvPr>
            <p:ph idx="1"/>
            <p:extLst>
              <p:ext uri="{D42A27DB-BD31-4B8C-83A1-F6EECF244321}">
                <p14:modId xmlns:p14="http://schemas.microsoft.com/office/powerpoint/2010/main" val="594840744"/>
              </p:ext>
            </p:extLst>
          </p:nvPr>
        </p:nvGraphicFramePr>
        <p:xfrm>
          <a:off x="-295656" y="1816481"/>
          <a:ext cx="11423904"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4237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ABEDB510-E6F7-92F1-B525-B556A7CEB936}"/>
              </a:ext>
            </a:extLst>
          </p:cNvPr>
          <p:cNvSpPr>
            <a:spLocks noGrp="1"/>
          </p:cNvSpPr>
          <p:nvPr>
            <p:ph type="title"/>
          </p:nvPr>
        </p:nvSpPr>
        <p:spPr>
          <a:xfrm>
            <a:off x="838200" y="592267"/>
            <a:ext cx="10515600" cy="668147"/>
          </a:xfrm>
        </p:spPr>
        <p:txBody>
          <a:bodyPr>
            <a:normAutofit/>
          </a:bodyPr>
          <a:lstStyle/>
          <a:p>
            <a:r>
              <a:rPr lang="en-GB" sz="2800" dirty="0"/>
              <a:t>4</a:t>
            </a:r>
            <a:r>
              <a:rPr lang="en-GB" sz="2800" noProof="0" dirty="0"/>
              <a:t>.1. </a:t>
            </a:r>
            <a:r>
              <a:rPr lang="en-GB" sz="2800" noProof="0" dirty="0" err="1"/>
              <a:t>Destinataires</a:t>
            </a:r>
            <a:r>
              <a:rPr lang="ca-ES" sz="2800" dirty="0"/>
              <a:t>?</a:t>
            </a:r>
            <a:endParaRPr lang="en-GB" sz="2800" noProof="0" dirty="0">
              <a:latin typeface="+mn-lt"/>
            </a:endParaRPr>
          </a:p>
        </p:txBody>
      </p:sp>
      <p:graphicFrame>
        <p:nvGraphicFramePr>
          <p:cNvPr id="4" name="Contenidor de contingut 3">
            <a:extLst>
              <a:ext uri="{FF2B5EF4-FFF2-40B4-BE49-F238E27FC236}">
                <a16:creationId xmlns:a16="http://schemas.microsoft.com/office/drawing/2014/main" id="{D5129C84-8B0C-5F9D-3011-CD691DB04F19}"/>
              </a:ext>
            </a:extLst>
          </p:cNvPr>
          <p:cNvGraphicFramePr>
            <a:graphicFrameLocks noGrp="1"/>
          </p:cNvGraphicFramePr>
          <p:nvPr>
            <p:ph idx="1"/>
            <p:extLst>
              <p:ext uri="{D42A27DB-BD31-4B8C-83A1-F6EECF244321}">
                <p14:modId xmlns:p14="http://schemas.microsoft.com/office/powerpoint/2010/main" val="3030160025"/>
              </p:ext>
            </p:extLst>
          </p:nvPr>
        </p:nvGraphicFramePr>
        <p:xfrm>
          <a:off x="838200" y="1133856"/>
          <a:ext cx="10515600" cy="4768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QuadreDeText 4">
            <a:extLst>
              <a:ext uri="{FF2B5EF4-FFF2-40B4-BE49-F238E27FC236}">
                <a16:creationId xmlns:a16="http://schemas.microsoft.com/office/drawing/2014/main" id="{C94D78A1-EEC8-766D-D542-00A7177FFAAC}"/>
              </a:ext>
            </a:extLst>
          </p:cNvPr>
          <p:cNvSpPr txBox="1"/>
          <p:nvPr/>
        </p:nvSpPr>
        <p:spPr>
          <a:xfrm>
            <a:off x="502920" y="5988734"/>
            <a:ext cx="11503152" cy="276999"/>
          </a:xfrm>
          <a:prstGeom prst="rect">
            <a:avLst/>
          </a:prstGeom>
          <a:noFill/>
        </p:spPr>
        <p:txBody>
          <a:bodyPr wrap="square">
            <a:spAutoFit/>
          </a:bodyPr>
          <a:lstStyle/>
          <a:p>
            <a:r>
              <a:rPr lang="ca-ES" sz="1200" dirty="0">
                <a:latin typeface="+mn-lt"/>
              </a:rPr>
              <a:t>Anderson, J. W. </a:t>
            </a:r>
            <a:r>
              <a:rPr lang="ca-ES" sz="1200" dirty="0" err="1">
                <a:latin typeface="+mn-lt"/>
              </a:rPr>
              <a:t>and</a:t>
            </a:r>
            <a:r>
              <a:rPr lang="ca-ES" sz="1200" dirty="0">
                <a:latin typeface="+mn-lt"/>
              </a:rPr>
              <a:t> </a:t>
            </a:r>
            <a:r>
              <a:rPr lang="ca-ES" sz="1200" dirty="0" err="1">
                <a:latin typeface="+mn-lt"/>
              </a:rPr>
              <a:t>Visweswaran</a:t>
            </a:r>
            <a:r>
              <a:rPr lang="ca-ES" sz="1200" dirty="0">
                <a:latin typeface="+mn-lt"/>
              </a:rPr>
              <a:t>, S. (2025) </a:t>
            </a:r>
            <a:r>
              <a:rPr lang="ca-ES" sz="1200" dirty="0" err="1">
                <a:latin typeface="+mn-lt"/>
              </a:rPr>
              <a:t>Algorithmic</a:t>
            </a:r>
            <a:r>
              <a:rPr lang="ca-ES" sz="1200" dirty="0">
                <a:latin typeface="+mn-lt"/>
              </a:rPr>
              <a:t> individual </a:t>
            </a:r>
            <a:r>
              <a:rPr lang="ca-ES" sz="1200" dirty="0" err="1">
                <a:latin typeface="+mn-lt"/>
              </a:rPr>
              <a:t>fairness</a:t>
            </a:r>
            <a:r>
              <a:rPr lang="ca-ES" sz="1200" dirty="0">
                <a:latin typeface="+mn-lt"/>
              </a:rPr>
              <a:t> </a:t>
            </a:r>
            <a:r>
              <a:rPr lang="ca-ES" sz="1200" dirty="0" err="1">
                <a:latin typeface="+mn-lt"/>
              </a:rPr>
              <a:t>and</a:t>
            </a:r>
            <a:r>
              <a:rPr lang="ca-ES" sz="1200" dirty="0">
                <a:latin typeface="+mn-lt"/>
              </a:rPr>
              <a:t> </a:t>
            </a:r>
            <a:r>
              <a:rPr lang="ca-ES" sz="1200" dirty="0" err="1">
                <a:latin typeface="+mn-lt"/>
              </a:rPr>
              <a:t>healthcare</a:t>
            </a:r>
            <a:r>
              <a:rPr lang="ca-ES" sz="1200" dirty="0">
                <a:latin typeface="+mn-lt"/>
              </a:rPr>
              <a:t>: a </a:t>
            </a:r>
            <a:r>
              <a:rPr lang="ca-ES" sz="1200" dirty="0" err="1">
                <a:latin typeface="+mn-lt"/>
              </a:rPr>
              <a:t>scoping</a:t>
            </a:r>
            <a:r>
              <a:rPr lang="ca-ES" sz="1200" dirty="0">
                <a:latin typeface="+mn-lt"/>
              </a:rPr>
              <a:t> </a:t>
            </a:r>
            <a:r>
              <a:rPr lang="ca-ES" sz="1200" dirty="0" err="1">
                <a:latin typeface="+mn-lt"/>
              </a:rPr>
              <a:t>review</a:t>
            </a:r>
            <a:r>
              <a:rPr lang="ca-ES" sz="1200" dirty="0">
                <a:latin typeface="+mn-lt"/>
              </a:rPr>
              <a:t>, </a:t>
            </a:r>
            <a:r>
              <a:rPr lang="ca-ES" sz="1200" i="1" dirty="0">
                <a:latin typeface="+mn-lt"/>
              </a:rPr>
              <a:t>JAMIA Open</a:t>
            </a:r>
            <a:r>
              <a:rPr lang="ca-ES" sz="1200" dirty="0">
                <a:latin typeface="+mn-lt"/>
              </a:rPr>
              <a:t>, 8(1). </a:t>
            </a:r>
            <a:r>
              <a:rPr lang="ca-ES" sz="1200" dirty="0">
                <a:latin typeface="+mn-lt"/>
                <a:hlinkClick r:id="rId7"/>
              </a:rPr>
              <a:t>https://doi.org/10.1093/jamiaopen/ooae149</a:t>
            </a:r>
            <a:endParaRPr lang="ca-ES" sz="1200" dirty="0"/>
          </a:p>
        </p:txBody>
      </p:sp>
    </p:spTree>
    <p:extLst>
      <p:ext uri="{BB962C8B-B14F-4D97-AF65-F5344CB8AC3E}">
        <p14:creationId xmlns:p14="http://schemas.microsoft.com/office/powerpoint/2010/main" val="4094575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064FE0E6-26AA-01D2-F3DA-1E23C009F4CC}"/>
              </a:ext>
            </a:extLst>
          </p:cNvPr>
          <p:cNvSpPr>
            <a:spLocks noGrp="1"/>
          </p:cNvSpPr>
          <p:nvPr>
            <p:ph type="title"/>
          </p:nvPr>
        </p:nvSpPr>
        <p:spPr/>
        <p:txBody>
          <a:bodyPr>
            <a:normAutofit/>
          </a:bodyPr>
          <a:lstStyle/>
          <a:p>
            <a:r>
              <a:rPr lang="en-GB" sz="2800" dirty="0">
                <a:latin typeface="+mn-lt"/>
              </a:rPr>
              <a:t>4</a:t>
            </a:r>
            <a:r>
              <a:rPr lang="en-GB" sz="2800" noProof="0" dirty="0">
                <a:latin typeface="+mn-lt"/>
              </a:rPr>
              <a:t>.2. When?</a:t>
            </a:r>
            <a:br>
              <a:rPr lang="ca-ES" sz="2000" dirty="0">
                <a:latin typeface="+mn-lt"/>
              </a:rPr>
            </a:br>
            <a:endParaRPr lang="ca-ES" sz="2000" dirty="0">
              <a:latin typeface="+mn-lt"/>
            </a:endParaRPr>
          </a:p>
        </p:txBody>
      </p:sp>
      <p:graphicFrame>
        <p:nvGraphicFramePr>
          <p:cNvPr id="4" name="Contenidor de contingut 3">
            <a:extLst>
              <a:ext uri="{FF2B5EF4-FFF2-40B4-BE49-F238E27FC236}">
                <a16:creationId xmlns:a16="http://schemas.microsoft.com/office/drawing/2014/main" id="{2DECE326-C461-F7F9-7ADE-1E0F9FBA6D06}"/>
              </a:ext>
            </a:extLst>
          </p:cNvPr>
          <p:cNvGraphicFramePr>
            <a:graphicFrameLocks noGrp="1"/>
          </p:cNvGraphicFramePr>
          <p:nvPr>
            <p:ph idx="1"/>
            <p:extLst>
              <p:ext uri="{D42A27DB-BD31-4B8C-83A1-F6EECF244321}">
                <p14:modId xmlns:p14="http://schemas.microsoft.com/office/powerpoint/2010/main" val="2855031341"/>
              </p:ext>
            </p:extLst>
          </p:nvPr>
        </p:nvGraphicFramePr>
        <p:xfrm>
          <a:off x="838200" y="1423289"/>
          <a:ext cx="10515600" cy="4200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QuadreDeText 4">
            <a:extLst>
              <a:ext uri="{FF2B5EF4-FFF2-40B4-BE49-F238E27FC236}">
                <a16:creationId xmlns:a16="http://schemas.microsoft.com/office/drawing/2014/main" id="{BE600796-1AEC-4562-8D44-5A72A1176B65}"/>
              </a:ext>
            </a:extLst>
          </p:cNvPr>
          <p:cNvSpPr txBox="1"/>
          <p:nvPr/>
        </p:nvSpPr>
        <p:spPr>
          <a:xfrm>
            <a:off x="1051560" y="6160833"/>
            <a:ext cx="10917936" cy="369332"/>
          </a:xfrm>
          <a:prstGeom prst="rect">
            <a:avLst/>
          </a:prstGeom>
          <a:noFill/>
          <a:ln>
            <a:solidFill>
              <a:srgbClr val="FF0000"/>
            </a:solidFill>
          </a:ln>
        </p:spPr>
        <p:txBody>
          <a:bodyPr wrap="square">
            <a:spAutoFit/>
          </a:bodyPr>
          <a:lstStyle/>
          <a:p>
            <a:pPr marL="0" indent="0">
              <a:buNone/>
            </a:pPr>
            <a:r>
              <a:rPr lang="en-GB" noProof="0" dirty="0"/>
              <a:t>How can this work if even though there are biased training datasets?</a:t>
            </a:r>
          </a:p>
        </p:txBody>
      </p:sp>
    </p:spTree>
    <p:extLst>
      <p:ext uri="{BB962C8B-B14F-4D97-AF65-F5344CB8AC3E}">
        <p14:creationId xmlns:p14="http://schemas.microsoft.com/office/powerpoint/2010/main" val="299701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AAEEC285-E858-312C-0B11-0F66F4DC6708}"/>
              </a:ext>
            </a:extLst>
          </p:cNvPr>
          <p:cNvSpPr>
            <a:spLocks noGrp="1"/>
          </p:cNvSpPr>
          <p:nvPr>
            <p:ph type="title"/>
          </p:nvPr>
        </p:nvSpPr>
        <p:spPr/>
        <p:txBody>
          <a:bodyPr>
            <a:normAutofit/>
          </a:bodyPr>
          <a:lstStyle/>
          <a:p>
            <a:r>
              <a:rPr lang="en-GB" sz="2800" dirty="0"/>
              <a:t>4.3. A</a:t>
            </a:r>
            <a:r>
              <a:rPr lang="en-GB" sz="2800" noProof="0" dirty="0" err="1"/>
              <a:t>cademic</a:t>
            </a:r>
            <a:r>
              <a:rPr lang="en-GB" sz="2800" noProof="0" dirty="0"/>
              <a:t> articles claim to achieve fairer outcomes through different measures</a:t>
            </a:r>
          </a:p>
        </p:txBody>
      </p:sp>
      <p:graphicFrame>
        <p:nvGraphicFramePr>
          <p:cNvPr id="4" name="Contenidor de contingut 3">
            <a:extLst>
              <a:ext uri="{FF2B5EF4-FFF2-40B4-BE49-F238E27FC236}">
                <a16:creationId xmlns:a16="http://schemas.microsoft.com/office/drawing/2014/main" id="{288CB5BE-1892-EE5C-6C37-1575337F00B3}"/>
              </a:ext>
            </a:extLst>
          </p:cNvPr>
          <p:cNvGraphicFramePr>
            <a:graphicFrameLocks noGrp="1"/>
          </p:cNvGraphicFramePr>
          <p:nvPr>
            <p:ph idx="1"/>
            <p:extLst>
              <p:ext uri="{D42A27DB-BD31-4B8C-83A1-F6EECF244321}">
                <p14:modId xmlns:p14="http://schemas.microsoft.com/office/powerpoint/2010/main" val="993773784"/>
              </p:ext>
            </p:extLst>
          </p:nvPr>
        </p:nvGraphicFramePr>
        <p:xfrm>
          <a:off x="277368" y="1771364"/>
          <a:ext cx="5023104"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a:extLst>
              <a:ext uri="{FF2B5EF4-FFF2-40B4-BE49-F238E27FC236}">
                <a16:creationId xmlns:a16="http://schemas.microsoft.com/office/drawing/2014/main" id="{FF08EBA4-CB80-D5FC-C954-C80020C71331}"/>
              </a:ext>
            </a:extLst>
          </p:cNvPr>
          <p:cNvGraphicFramePr/>
          <p:nvPr>
            <p:extLst>
              <p:ext uri="{D42A27DB-BD31-4B8C-83A1-F6EECF244321}">
                <p14:modId xmlns:p14="http://schemas.microsoft.com/office/powerpoint/2010/main" val="2604518852"/>
              </p:ext>
            </p:extLst>
          </p:nvPr>
        </p:nvGraphicFramePr>
        <p:xfrm>
          <a:off x="5495544" y="1831594"/>
          <a:ext cx="6419088" cy="42308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52757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53D11E5-0613-D107-4953-31AC9AD6FE02}"/>
              </a:ext>
            </a:extLst>
          </p:cNvPr>
          <p:cNvSpPr>
            <a:spLocks noGrp="1"/>
          </p:cNvSpPr>
          <p:nvPr>
            <p:ph type="title"/>
          </p:nvPr>
        </p:nvSpPr>
        <p:spPr/>
        <p:txBody>
          <a:bodyPr>
            <a:normAutofit/>
          </a:bodyPr>
          <a:lstStyle/>
          <a:p>
            <a:r>
              <a:rPr lang="en-GB" sz="2800" dirty="0"/>
              <a:t>4</a:t>
            </a:r>
            <a:r>
              <a:rPr lang="en-GB" sz="2800" noProof="0" dirty="0"/>
              <a:t>.4. Trade-offs</a:t>
            </a:r>
          </a:p>
        </p:txBody>
      </p:sp>
      <p:sp>
        <p:nvSpPr>
          <p:cNvPr id="3" name="Contenidor de contingut 2">
            <a:extLst>
              <a:ext uri="{FF2B5EF4-FFF2-40B4-BE49-F238E27FC236}">
                <a16:creationId xmlns:a16="http://schemas.microsoft.com/office/drawing/2014/main" id="{7A05E3C8-D1F2-37DF-2AB9-2B5F8B8014F9}"/>
              </a:ext>
            </a:extLst>
          </p:cNvPr>
          <p:cNvSpPr>
            <a:spLocks noGrp="1"/>
          </p:cNvSpPr>
          <p:nvPr>
            <p:ph idx="1"/>
          </p:nvPr>
        </p:nvSpPr>
        <p:spPr/>
        <p:txBody>
          <a:bodyPr/>
          <a:lstStyle/>
          <a:p>
            <a:r>
              <a:rPr lang="en-GB" sz="2000" noProof="0" dirty="0"/>
              <a:t>Between fairness measures</a:t>
            </a:r>
          </a:p>
          <a:p>
            <a:pPr lvl="1"/>
            <a:r>
              <a:rPr lang="en-GB" sz="2000" noProof="0" dirty="0"/>
              <a:t>i.e. Equalised accuracy and equalised odds</a:t>
            </a:r>
          </a:p>
          <a:p>
            <a:pPr lvl="2"/>
            <a:r>
              <a:rPr lang="en-GB" noProof="0" dirty="0"/>
              <a:t>COMPAS: Equal accuracy of positive predictions; not equal odds to have a positive prediction</a:t>
            </a:r>
          </a:p>
          <a:p>
            <a:r>
              <a:rPr lang="en-GB" sz="2000" noProof="0" dirty="0"/>
              <a:t>Between fairness and accuracy</a:t>
            </a:r>
          </a:p>
          <a:p>
            <a:pPr lvl="1"/>
            <a:r>
              <a:rPr lang="en-GB" sz="2000" noProof="0" dirty="0"/>
              <a:t>Fairness through unawareness</a:t>
            </a:r>
          </a:p>
          <a:p>
            <a:pPr lvl="2"/>
            <a:r>
              <a:rPr lang="en-GB" noProof="0" dirty="0"/>
              <a:t>Less data, less accuracy</a:t>
            </a:r>
          </a:p>
          <a:p>
            <a:pPr marL="914400" lvl="2" indent="0">
              <a:buNone/>
            </a:pPr>
            <a:endParaRPr lang="ca-ES" dirty="0"/>
          </a:p>
        </p:txBody>
      </p:sp>
      <p:pic>
        <p:nvPicPr>
          <p:cNvPr id="9" name="Imatge 8" descr="Imatge que conté Groc&#10;&#10;Pot ser que el contingut generat per IA no sigui correcte.">
            <a:extLst>
              <a:ext uri="{FF2B5EF4-FFF2-40B4-BE49-F238E27FC236}">
                <a16:creationId xmlns:a16="http://schemas.microsoft.com/office/drawing/2014/main" id="{7531BFB8-B572-4756-E990-2DDDAB39602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96024" y="2990850"/>
            <a:ext cx="3686175" cy="3686175"/>
          </a:xfrm>
          <a:prstGeom prst="flowChartConnector">
            <a:avLst/>
          </a:prstGeom>
        </p:spPr>
      </p:pic>
    </p:spTree>
    <p:extLst>
      <p:ext uri="{BB962C8B-B14F-4D97-AF65-F5344CB8AC3E}">
        <p14:creationId xmlns:p14="http://schemas.microsoft.com/office/powerpoint/2010/main" val="1020175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7BC9282-E212-0D4D-9A94-D9921C340EDC}"/>
              </a:ext>
            </a:extLst>
          </p:cNvPr>
          <p:cNvSpPr>
            <a:spLocks noGrp="1"/>
          </p:cNvSpPr>
          <p:nvPr>
            <p:ph type="title"/>
          </p:nvPr>
        </p:nvSpPr>
        <p:spPr/>
        <p:txBody>
          <a:bodyPr>
            <a:normAutofit/>
          </a:bodyPr>
          <a:lstStyle/>
          <a:p>
            <a:r>
              <a:rPr lang="ca-ES" sz="2800" dirty="0"/>
              <a:t>4.5. </a:t>
            </a:r>
            <a:r>
              <a:rPr lang="ca-ES" sz="2800" dirty="0" err="1"/>
              <a:t>Problems</a:t>
            </a:r>
            <a:endParaRPr lang="ca-ES" sz="2800" dirty="0"/>
          </a:p>
        </p:txBody>
      </p:sp>
      <p:sp>
        <p:nvSpPr>
          <p:cNvPr id="3" name="Contenidor de contingut 2">
            <a:extLst>
              <a:ext uri="{FF2B5EF4-FFF2-40B4-BE49-F238E27FC236}">
                <a16:creationId xmlns:a16="http://schemas.microsoft.com/office/drawing/2014/main" id="{DDDC26CA-9523-FC1E-FDFF-DF1CF0B9197C}"/>
              </a:ext>
            </a:extLst>
          </p:cNvPr>
          <p:cNvSpPr>
            <a:spLocks noGrp="1"/>
          </p:cNvSpPr>
          <p:nvPr>
            <p:ph idx="1"/>
          </p:nvPr>
        </p:nvSpPr>
        <p:spPr>
          <a:xfrm>
            <a:off x="838200" y="1825625"/>
            <a:ext cx="10515600" cy="4218559"/>
          </a:xfrm>
        </p:spPr>
        <p:txBody>
          <a:bodyPr>
            <a:normAutofit/>
          </a:bodyPr>
          <a:lstStyle/>
          <a:p>
            <a:pPr algn="just"/>
            <a:r>
              <a:rPr lang="ca-ES" sz="1800" dirty="0" err="1"/>
              <a:t>Yao</a:t>
            </a:r>
            <a:r>
              <a:rPr lang="ca-ES" sz="1800" dirty="0"/>
              <a:t>, </a:t>
            </a:r>
            <a:r>
              <a:rPr lang="ca-ES" sz="1800" dirty="0" err="1"/>
              <a:t>Zhou</a:t>
            </a:r>
            <a:r>
              <a:rPr lang="ca-ES" sz="1800" dirty="0"/>
              <a:t>, Li, Han, </a:t>
            </a:r>
            <a:r>
              <a:rPr lang="ca-ES" sz="1800" dirty="0" err="1"/>
              <a:t>Liu</a:t>
            </a:r>
            <a:r>
              <a:rPr lang="ca-ES" sz="1800" dirty="0"/>
              <a:t> (2024). </a:t>
            </a:r>
            <a:r>
              <a:rPr lang="ca-ES" sz="1800" dirty="0" err="1"/>
              <a:t>Understanding</a:t>
            </a:r>
            <a:r>
              <a:rPr lang="ca-ES" sz="1800" dirty="0"/>
              <a:t> </a:t>
            </a:r>
            <a:r>
              <a:rPr lang="ca-ES" sz="1800" dirty="0" err="1"/>
              <a:t>fairness</a:t>
            </a:r>
            <a:r>
              <a:rPr lang="ca-ES" sz="1800" dirty="0"/>
              <a:t> </a:t>
            </a:r>
            <a:r>
              <a:rPr lang="ca-ES" sz="1800" dirty="0" err="1"/>
              <a:t>surrogate</a:t>
            </a:r>
            <a:r>
              <a:rPr lang="ca-ES" sz="1800" dirty="0"/>
              <a:t> </a:t>
            </a:r>
            <a:r>
              <a:rPr lang="ca-ES" sz="1800" dirty="0" err="1"/>
              <a:t>functions</a:t>
            </a:r>
            <a:r>
              <a:rPr lang="ca-ES" sz="1800" dirty="0"/>
              <a:t> in </a:t>
            </a:r>
            <a:r>
              <a:rPr lang="ca-ES" sz="1800" dirty="0" err="1"/>
              <a:t>algorithmic</a:t>
            </a:r>
            <a:r>
              <a:rPr lang="ca-ES" sz="1800" dirty="0"/>
              <a:t> </a:t>
            </a:r>
            <a:r>
              <a:rPr lang="ca-ES" sz="1800" dirty="0" err="1"/>
              <a:t>fairness</a:t>
            </a:r>
            <a:r>
              <a:rPr lang="ca-ES" sz="1800" dirty="0"/>
              <a:t>: </a:t>
            </a:r>
            <a:endParaRPr lang="es-ES" sz="1800" dirty="0"/>
          </a:p>
          <a:p>
            <a:pPr lvl="1" algn="just"/>
            <a:r>
              <a:rPr lang="en-GB" sz="1800" noProof="0" dirty="0"/>
              <a:t>“The source of algorithmic unfairness is multifaceted. Therefore, fairness researchers may have to identify the </a:t>
            </a:r>
            <a:r>
              <a:rPr lang="en-GB" sz="1800" u="sng" noProof="0" dirty="0"/>
              <a:t>source of unfairness on a case-by-case basis </a:t>
            </a:r>
            <a:r>
              <a:rPr lang="en-GB" sz="1800" noProof="0" dirty="0"/>
              <a:t>and address it accordingly instead of proffering a one-size-fits-all solution”.</a:t>
            </a:r>
          </a:p>
          <a:p>
            <a:pPr marL="457200" lvl="1" indent="0" algn="just">
              <a:buNone/>
            </a:pPr>
            <a:endParaRPr lang="en-GB" sz="1800" noProof="0" dirty="0"/>
          </a:p>
          <a:p>
            <a:pPr algn="just" defTabSz="488950">
              <a:spcBef>
                <a:spcPct val="0"/>
              </a:spcBef>
              <a:spcAft>
                <a:spcPct val="35000"/>
              </a:spcAft>
            </a:pPr>
            <a:r>
              <a:rPr lang="en-US" sz="1800" dirty="0" err="1"/>
              <a:t>Pessach</a:t>
            </a:r>
            <a:r>
              <a:rPr lang="en-US" sz="1800" dirty="0"/>
              <a:t> and Shmueli (2023) Algorithmic Fairness: </a:t>
            </a:r>
          </a:p>
          <a:p>
            <a:pPr lvl="1" algn="just" defTabSz="488950">
              <a:spcBef>
                <a:spcPct val="0"/>
              </a:spcBef>
              <a:spcAft>
                <a:spcPct val="35000"/>
              </a:spcAft>
            </a:pPr>
            <a:r>
              <a:rPr lang="en-US" sz="1800" dirty="0"/>
              <a:t>Proliferation of definitions and measures, fairness-related datasets, and fairness-enhancing mechanisms. </a:t>
            </a:r>
          </a:p>
          <a:p>
            <a:pPr lvl="2" algn="just" defTabSz="488950">
              <a:spcBef>
                <a:spcPct val="0"/>
              </a:spcBef>
              <a:spcAft>
                <a:spcPct val="35000"/>
              </a:spcAft>
            </a:pPr>
            <a:r>
              <a:rPr lang="en-US" sz="1800" dirty="0"/>
              <a:t>Evaluation of the effectiveness of these mechanisms? Which mechanisms should be used for comparison? </a:t>
            </a:r>
          </a:p>
          <a:p>
            <a:pPr lvl="1" algn="just" defTabSz="488950">
              <a:spcBef>
                <a:spcPct val="0"/>
              </a:spcBef>
              <a:spcAft>
                <a:spcPct val="35000"/>
              </a:spcAft>
            </a:pPr>
            <a:r>
              <a:rPr lang="en-US" sz="1800" u="sng" dirty="0"/>
              <a:t>“It seems that biased algorithms are easier to fix than biased humans or procedures”</a:t>
            </a:r>
            <a:endParaRPr lang="ca-ES" sz="1800" dirty="0"/>
          </a:p>
          <a:p>
            <a:pPr marL="457200" lvl="1" indent="0">
              <a:buNone/>
            </a:pPr>
            <a:endParaRPr lang="ca-ES" dirty="0"/>
          </a:p>
        </p:txBody>
      </p:sp>
    </p:spTree>
    <p:extLst>
      <p:ext uri="{BB962C8B-B14F-4D97-AF65-F5344CB8AC3E}">
        <p14:creationId xmlns:p14="http://schemas.microsoft.com/office/powerpoint/2010/main" val="3481593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5879368-9322-3F8D-7F29-159BD4C2F38A}"/>
              </a:ext>
            </a:extLst>
          </p:cNvPr>
          <p:cNvSpPr>
            <a:spLocks noGrp="1"/>
          </p:cNvSpPr>
          <p:nvPr>
            <p:ph type="title"/>
          </p:nvPr>
        </p:nvSpPr>
        <p:spPr/>
        <p:txBody>
          <a:bodyPr>
            <a:normAutofit/>
          </a:bodyPr>
          <a:lstStyle/>
          <a:p>
            <a:r>
              <a:rPr lang="en-GB" sz="3200" noProof="0" dirty="0"/>
              <a:t>Summary</a:t>
            </a:r>
          </a:p>
        </p:txBody>
      </p:sp>
      <p:sp>
        <p:nvSpPr>
          <p:cNvPr id="3" name="Contenidor de contingut 2">
            <a:extLst>
              <a:ext uri="{FF2B5EF4-FFF2-40B4-BE49-F238E27FC236}">
                <a16:creationId xmlns:a16="http://schemas.microsoft.com/office/drawing/2014/main" id="{0B2E4F77-7729-BAC4-C8E5-3F6101E3EF2E}"/>
              </a:ext>
            </a:extLst>
          </p:cNvPr>
          <p:cNvSpPr>
            <a:spLocks noGrp="1"/>
          </p:cNvSpPr>
          <p:nvPr>
            <p:ph idx="1"/>
          </p:nvPr>
        </p:nvSpPr>
        <p:spPr/>
        <p:txBody>
          <a:bodyPr>
            <a:normAutofit/>
          </a:bodyPr>
          <a:lstStyle/>
          <a:p>
            <a:pPr marL="514350" indent="-514350">
              <a:buFont typeface="+mj-lt"/>
              <a:buAutoNum type="arabicPeriod"/>
            </a:pPr>
            <a:r>
              <a:rPr lang="en-GB" noProof="0" dirty="0"/>
              <a:t>What is discrimination?</a:t>
            </a:r>
          </a:p>
          <a:p>
            <a:pPr marL="514350" indent="-514350">
              <a:buFont typeface="+mj-lt"/>
              <a:buAutoNum type="arabicPeriod"/>
            </a:pPr>
            <a:r>
              <a:rPr lang="en-GB" dirty="0">
                <a:latin typeface="Aptos" panose="020B0004020202020204" pitchFamily="34" charset="0"/>
              </a:rPr>
              <a:t>¿Why can decisions made though AI be discriminatory? </a:t>
            </a:r>
          </a:p>
          <a:p>
            <a:pPr marL="514350" indent="-514350">
              <a:buFont typeface="+mj-lt"/>
              <a:buAutoNum type="arabicPeriod"/>
            </a:pPr>
            <a:r>
              <a:rPr lang="en-GB" noProof="0" dirty="0"/>
              <a:t>EU law on discrimination and AI</a:t>
            </a:r>
          </a:p>
          <a:p>
            <a:pPr marL="514350" indent="-514350">
              <a:buFont typeface="+mj-lt"/>
              <a:buAutoNum type="arabicPeriod"/>
            </a:pPr>
            <a:r>
              <a:rPr lang="en-US" dirty="0">
                <a:latin typeface="Aptos" panose="020B0004020202020204" pitchFamily="34" charset="0"/>
              </a:rPr>
              <a:t>Technical fairness measures in AI systems</a:t>
            </a:r>
          </a:p>
          <a:p>
            <a:pPr marL="514350" indent="-514350">
              <a:buFont typeface="+mj-lt"/>
              <a:buAutoNum type="arabicPeriod"/>
            </a:pPr>
            <a:r>
              <a:rPr lang="en-GB" noProof="0" dirty="0"/>
              <a:t>Questions</a:t>
            </a:r>
          </a:p>
        </p:txBody>
      </p:sp>
    </p:spTree>
    <p:extLst>
      <p:ext uri="{BB962C8B-B14F-4D97-AF65-F5344CB8AC3E}">
        <p14:creationId xmlns:p14="http://schemas.microsoft.com/office/powerpoint/2010/main" val="3059792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CD2148B-AECF-5B81-AF80-1C28A789F235}"/>
              </a:ext>
            </a:extLst>
          </p:cNvPr>
          <p:cNvSpPr>
            <a:spLocks noGrp="1"/>
          </p:cNvSpPr>
          <p:nvPr>
            <p:ph type="title"/>
          </p:nvPr>
        </p:nvSpPr>
        <p:spPr/>
        <p:txBody>
          <a:bodyPr>
            <a:normAutofit/>
          </a:bodyPr>
          <a:lstStyle/>
          <a:p>
            <a:r>
              <a:rPr lang="en-GB" sz="3600" dirty="0"/>
              <a:t>4.6. Accuracy</a:t>
            </a:r>
            <a:r>
              <a:rPr lang="en-GB" sz="3600" noProof="0" dirty="0"/>
              <a:t> ≠ Equality</a:t>
            </a:r>
          </a:p>
        </p:txBody>
      </p:sp>
      <p:sp>
        <p:nvSpPr>
          <p:cNvPr id="3" name="Contenidor de contingut 2">
            <a:extLst>
              <a:ext uri="{FF2B5EF4-FFF2-40B4-BE49-F238E27FC236}">
                <a16:creationId xmlns:a16="http://schemas.microsoft.com/office/drawing/2014/main" id="{8DB18E2D-0A2B-0521-605A-3FED7B9A7998}"/>
              </a:ext>
            </a:extLst>
          </p:cNvPr>
          <p:cNvSpPr>
            <a:spLocks noGrp="1"/>
          </p:cNvSpPr>
          <p:nvPr>
            <p:ph idx="1"/>
          </p:nvPr>
        </p:nvSpPr>
        <p:spPr/>
        <p:txBody>
          <a:bodyPr/>
          <a:lstStyle/>
          <a:p>
            <a:r>
              <a:rPr lang="en-US" sz="2400" dirty="0"/>
              <a:t>Just because the AI system give more precise results according to each social collective does not mean that it is not discriminatory…</a:t>
            </a:r>
          </a:p>
          <a:p>
            <a:pPr marL="0" indent="0">
              <a:buNone/>
            </a:pPr>
            <a:r>
              <a:rPr lang="en-US" sz="2400" dirty="0"/>
              <a:t>…or that it should be used. </a:t>
            </a:r>
          </a:p>
          <a:p>
            <a:pPr marL="0" indent="0">
              <a:buNone/>
            </a:pPr>
            <a:endParaRPr lang="en-US" sz="2400" dirty="0"/>
          </a:p>
          <a:p>
            <a:pPr marL="0" indent="0">
              <a:buNone/>
            </a:pPr>
            <a:r>
              <a:rPr lang="en-US" dirty="0"/>
              <a:t>Ex. Facial recognition:</a:t>
            </a:r>
          </a:p>
          <a:p>
            <a:pPr marL="0" indent="0">
              <a:buNone/>
            </a:pPr>
            <a:br>
              <a:rPr lang="en-US" dirty="0"/>
            </a:br>
            <a:endParaRPr lang="es-ES" dirty="0"/>
          </a:p>
        </p:txBody>
      </p:sp>
      <p:pic>
        <p:nvPicPr>
          <p:cNvPr id="5" name="Imatge 4" descr="Imatge que conté emoticona, careta somrient, clipart, dibuixos&#10;&#10;Pot ser que el contingut generat per IA no sigui correcte.">
            <a:extLst>
              <a:ext uri="{FF2B5EF4-FFF2-40B4-BE49-F238E27FC236}">
                <a16:creationId xmlns:a16="http://schemas.microsoft.com/office/drawing/2014/main" id="{79474336-4037-F349-19D0-F2A63FABA77A}"/>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5962750" y="3936937"/>
            <a:ext cx="3360879" cy="2240026"/>
          </a:xfrm>
          <a:prstGeom prst="rect">
            <a:avLst/>
          </a:prstGeom>
        </p:spPr>
      </p:pic>
    </p:spTree>
    <p:extLst>
      <p:ext uri="{BB962C8B-B14F-4D97-AF65-F5344CB8AC3E}">
        <p14:creationId xmlns:p14="http://schemas.microsoft.com/office/powerpoint/2010/main" val="3900621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tge 8">
            <a:extLst>
              <a:ext uri="{FF2B5EF4-FFF2-40B4-BE49-F238E27FC236}">
                <a16:creationId xmlns:a16="http://schemas.microsoft.com/office/drawing/2014/main" id="{36C9C038-7B16-18B1-13AC-AC9DF3F256E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35825" y="73152"/>
            <a:ext cx="2529840" cy="2783456"/>
          </a:xfrm>
          <a:prstGeom prst="rect">
            <a:avLst/>
          </a:prstGeom>
        </p:spPr>
      </p:pic>
      <p:sp>
        <p:nvSpPr>
          <p:cNvPr id="2" name="Títol 1">
            <a:extLst>
              <a:ext uri="{FF2B5EF4-FFF2-40B4-BE49-F238E27FC236}">
                <a16:creationId xmlns:a16="http://schemas.microsoft.com/office/drawing/2014/main" id="{DDCFC945-DA23-9980-B1DB-0688E6B90B0F}"/>
              </a:ext>
            </a:extLst>
          </p:cNvPr>
          <p:cNvSpPr>
            <a:spLocks noGrp="1"/>
          </p:cNvSpPr>
          <p:nvPr>
            <p:ph type="title"/>
          </p:nvPr>
        </p:nvSpPr>
        <p:spPr/>
        <p:txBody>
          <a:bodyPr>
            <a:normAutofit/>
          </a:bodyPr>
          <a:lstStyle/>
          <a:p>
            <a:r>
              <a:rPr lang="en-GB" sz="2800" noProof="0" dirty="0"/>
              <a:t>Questions</a:t>
            </a:r>
          </a:p>
        </p:txBody>
      </p:sp>
      <p:sp>
        <p:nvSpPr>
          <p:cNvPr id="5" name="QuadreDeText 4">
            <a:extLst>
              <a:ext uri="{FF2B5EF4-FFF2-40B4-BE49-F238E27FC236}">
                <a16:creationId xmlns:a16="http://schemas.microsoft.com/office/drawing/2014/main" id="{F55D9DE2-02F6-A2B4-056C-3C4BA5EC05B4}"/>
              </a:ext>
            </a:extLst>
          </p:cNvPr>
          <p:cNvSpPr txBox="1"/>
          <p:nvPr/>
        </p:nvSpPr>
        <p:spPr>
          <a:xfrm>
            <a:off x="455842" y="2235768"/>
            <a:ext cx="11458789" cy="3270126"/>
          </a:xfrm>
          <a:prstGeom prst="rect">
            <a:avLst/>
          </a:prstGeom>
          <a:noFill/>
        </p:spPr>
        <p:txBody>
          <a:bodyPr wrap="square">
            <a:spAutoFit/>
          </a:bodyPr>
          <a:lstStyle/>
          <a:p>
            <a:pPr marL="171450" indent="-171450">
              <a:buFont typeface="Arial" panose="020B0604020202020204" pitchFamily="34" charset="0"/>
              <a:buChar char="•"/>
            </a:pPr>
            <a:r>
              <a:rPr lang="en-GB" sz="1400" noProof="0" dirty="0"/>
              <a:t>Aim</a:t>
            </a:r>
            <a:r>
              <a:rPr lang="en-GB" sz="1400" dirty="0"/>
              <a:t>:</a:t>
            </a:r>
          </a:p>
          <a:p>
            <a:pPr marL="628650" lvl="1" indent="-171450">
              <a:buFont typeface="Arial" panose="020B0604020202020204" pitchFamily="34" charset="0"/>
              <a:buChar char="•"/>
            </a:pPr>
            <a:r>
              <a:rPr lang="en-GB" sz="1400" dirty="0"/>
              <a:t>Fairness washing?</a:t>
            </a:r>
          </a:p>
          <a:p>
            <a:pPr marL="628650" lvl="1" indent="-171450">
              <a:buFont typeface="Arial" panose="020B0604020202020204" pitchFamily="34" charset="0"/>
              <a:buChar char="•"/>
            </a:pPr>
            <a:r>
              <a:rPr lang="en-GB" sz="1400" dirty="0"/>
              <a:t>That algorithmic systems are just as discriminatory as society?</a:t>
            </a:r>
          </a:p>
          <a:p>
            <a:pPr marL="628650" lvl="1" indent="-171450">
              <a:buFont typeface="Arial" panose="020B0604020202020204" pitchFamily="34" charset="0"/>
              <a:buChar char="•"/>
            </a:pPr>
            <a:r>
              <a:rPr lang="en-GB" sz="1400" dirty="0"/>
              <a:t>That algorithmic systems are less discriminatory than society?</a:t>
            </a:r>
          </a:p>
          <a:p>
            <a:pPr marL="1543050" lvl="3" indent="-171450">
              <a:buFont typeface="Arial" panose="020B0604020202020204" pitchFamily="34" charset="0"/>
              <a:buChar char="•"/>
            </a:pPr>
            <a:r>
              <a:rPr lang="en-GB" sz="1400" dirty="0"/>
              <a:t>Who determines to what extent? Building on what standards? Are these interventions determining what is fair, without debate? </a:t>
            </a:r>
          </a:p>
          <a:p>
            <a:pPr marL="1543050" lvl="3" indent="-171450">
              <a:buFont typeface="Arial" panose="020B0604020202020204" pitchFamily="34" charset="0"/>
              <a:buChar char="•"/>
            </a:pPr>
            <a:r>
              <a:rPr lang="en-GB" sz="1400" dirty="0"/>
              <a:t>Some of the measures have as a consequence the benefit for some individuals or groups in expenses to other individuals or groups (that would have been treated better by the algorithm in the event there had not been any intervention).</a:t>
            </a:r>
          </a:p>
          <a:p>
            <a:pPr marL="1543050" lvl="3" indent="-171450">
              <a:buFont typeface="Arial" panose="020B0604020202020204" pitchFamily="34" charset="0"/>
              <a:buChar char="•"/>
            </a:pPr>
            <a:r>
              <a:rPr lang="en-GB" sz="1400" dirty="0"/>
              <a:t>Is this permitted affirmative action, or not?</a:t>
            </a:r>
          </a:p>
          <a:p>
            <a:pPr marL="171450" indent="-171450">
              <a:buFont typeface="Arial" panose="020B0604020202020204" pitchFamily="34" charset="0"/>
              <a:buChar char="•"/>
            </a:pPr>
            <a:r>
              <a:rPr lang="en-GB" sz="1400" dirty="0"/>
              <a:t>Expectation:</a:t>
            </a:r>
          </a:p>
          <a:p>
            <a:pPr marL="628650" lvl="1" indent="-171450">
              <a:buFont typeface="Arial" panose="020B0604020202020204" pitchFamily="34" charset="0"/>
              <a:buChar char="•"/>
            </a:pPr>
            <a:r>
              <a:rPr lang="en-GB" sz="1400" dirty="0"/>
              <a:t>Are these measures really effective?</a:t>
            </a:r>
          </a:p>
          <a:p>
            <a:pPr marL="1085850" lvl="2" indent="-171450">
              <a:buFont typeface="Arial" panose="020B0604020202020204" pitchFamily="34" charset="0"/>
              <a:buChar char="•"/>
            </a:pPr>
            <a:r>
              <a:rPr lang="en-GB" sz="1400" dirty="0"/>
              <a:t>To what extent these measures are effective when the algorithm evolves (or keeps learning)?</a:t>
            </a:r>
          </a:p>
          <a:p>
            <a:pPr marL="1085850" lvl="2" indent="-171450">
              <a:buFont typeface="Arial" panose="020B0604020202020204" pitchFamily="34" charset="0"/>
              <a:buChar char="•"/>
            </a:pPr>
            <a:r>
              <a:rPr lang="en-GB" sz="1400" dirty="0"/>
              <a:t>Have these measures limited (and also unexpected) effects?</a:t>
            </a:r>
          </a:p>
          <a:p>
            <a:pPr marL="1085850" lvl="2" indent="-171450">
              <a:buFont typeface="Arial" panose="020B0604020202020204" pitchFamily="34" charset="0"/>
              <a:buChar char="•"/>
            </a:pPr>
            <a:r>
              <a:rPr lang="en-GB" sz="1400"/>
              <a:t>The measures </a:t>
            </a:r>
            <a:r>
              <a:rPr lang="en-GB" sz="1400" dirty="0"/>
              <a:t>proposed by the doctrine only have an impact on a concrete decision point, disregarding structural causes and effects. </a:t>
            </a:r>
          </a:p>
          <a:p>
            <a:pPr marL="1085850" lvl="2" indent="-171450">
              <a:buFont typeface="Arial" panose="020B0604020202020204" pitchFamily="34" charset="0"/>
              <a:buChar char="•"/>
            </a:pPr>
            <a:r>
              <a:rPr lang="en-GB" sz="1400" dirty="0"/>
              <a:t>These measures are performed mostly by engineers (interdisciplinarity?). </a:t>
            </a:r>
          </a:p>
          <a:p>
            <a:pPr marL="742950" lvl="1" indent="-285750">
              <a:buFont typeface="Arial" panose="020B0604020202020204" pitchFamily="34" charset="0"/>
              <a:buChar char="•"/>
            </a:pPr>
            <a:endParaRPr lang="en-GB" sz="1050" noProof="0" dirty="0"/>
          </a:p>
        </p:txBody>
      </p:sp>
    </p:spTree>
    <p:extLst>
      <p:ext uri="{BB962C8B-B14F-4D97-AF65-F5344CB8AC3E}">
        <p14:creationId xmlns:p14="http://schemas.microsoft.com/office/powerpoint/2010/main" val="2701395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5879368-9322-3F8D-7F29-159BD4C2F38A}"/>
              </a:ext>
            </a:extLst>
          </p:cNvPr>
          <p:cNvSpPr>
            <a:spLocks noGrp="1"/>
          </p:cNvSpPr>
          <p:nvPr>
            <p:ph type="title"/>
          </p:nvPr>
        </p:nvSpPr>
        <p:spPr>
          <a:xfrm>
            <a:off x="1371600" y="685800"/>
            <a:ext cx="9601200" cy="649224"/>
          </a:xfrm>
        </p:spPr>
        <p:txBody>
          <a:bodyPr>
            <a:normAutofit/>
          </a:bodyPr>
          <a:lstStyle/>
          <a:p>
            <a:pPr marL="0" indent="0">
              <a:buNone/>
            </a:pPr>
            <a:r>
              <a:rPr lang="es-ES_tradnl" sz="3200" dirty="0"/>
              <a:t>1.1. Anticlasfication vs. Antisubordination</a:t>
            </a:r>
          </a:p>
        </p:txBody>
      </p:sp>
      <p:graphicFrame>
        <p:nvGraphicFramePr>
          <p:cNvPr id="4" name="Diagrama 3">
            <a:extLst>
              <a:ext uri="{FF2B5EF4-FFF2-40B4-BE49-F238E27FC236}">
                <a16:creationId xmlns:a16="http://schemas.microsoft.com/office/drawing/2014/main" id="{F21A782F-A0A6-F2DB-59A3-1B34F64A0449}"/>
              </a:ext>
            </a:extLst>
          </p:cNvPr>
          <p:cNvGraphicFramePr/>
          <p:nvPr>
            <p:extLst>
              <p:ext uri="{D42A27DB-BD31-4B8C-83A1-F6EECF244321}">
                <p14:modId xmlns:p14="http://schemas.microsoft.com/office/powerpoint/2010/main" val="1991319710"/>
              </p:ext>
            </p:extLst>
          </p:nvPr>
        </p:nvGraphicFramePr>
        <p:xfrm>
          <a:off x="1876552" y="1335024"/>
          <a:ext cx="8128000" cy="4769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1817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F661F2F-3376-01D3-604B-AA4E59B2A933}"/>
              </a:ext>
            </a:extLst>
          </p:cNvPr>
          <p:cNvSpPr>
            <a:spLocks noGrp="1"/>
          </p:cNvSpPr>
          <p:nvPr>
            <p:ph type="title"/>
          </p:nvPr>
        </p:nvSpPr>
        <p:spPr>
          <a:xfrm>
            <a:off x="676656" y="704088"/>
            <a:ext cx="9601200" cy="859536"/>
          </a:xfrm>
        </p:spPr>
        <p:txBody>
          <a:bodyPr>
            <a:normAutofit/>
          </a:bodyPr>
          <a:lstStyle/>
          <a:p>
            <a:r>
              <a:rPr lang="en-GB" sz="3200" noProof="0" dirty="0">
                <a:latin typeface="Aptos" panose="020B0004020202020204" pitchFamily="34" charset="0"/>
              </a:rPr>
              <a:t>1.1. </a:t>
            </a:r>
            <a:r>
              <a:rPr lang="en-GB" sz="3200" dirty="0">
                <a:latin typeface="Aptos" panose="020B0004020202020204" pitchFamily="34" charset="0"/>
              </a:rPr>
              <a:t>Current normative</a:t>
            </a:r>
            <a:r>
              <a:rPr lang="en-GB" sz="3200" noProof="0" dirty="0">
                <a:latin typeface="Aptos" panose="020B0004020202020204" pitchFamily="34" charset="0"/>
              </a:rPr>
              <a:t> </a:t>
            </a:r>
          </a:p>
        </p:txBody>
      </p:sp>
      <p:sp>
        <p:nvSpPr>
          <p:cNvPr id="3" name="Contenidor de contingut 2">
            <a:extLst>
              <a:ext uri="{FF2B5EF4-FFF2-40B4-BE49-F238E27FC236}">
                <a16:creationId xmlns:a16="http://schemas.microsoft.com/office/drawing/2014/main" id="{915C975A-A28E-FAD4-7424-9EA361453518}"/>
              </a:ext>
            </a:extLst>
          </p:cNvPr>
          <p:cNvSpPr>
            <a:spLocks noGrp="1"/>
          </p:cNvSpPr>
          <p:nvPr>
            <p:ph idx="1"/>
          </p:nvPr>
        </p:nvSpPr>
        <p:spPr>
          <a:xfrm>
            <a:off x="1371600" y="1876044"/>
            <a:ext cx="9601200" cy="3317748"/>
          </a:xfrm>
        </p:spPr>
        <p:txBody>
          <a:bodyPr>
            <a:normAutofit fontScale="92500"/>
          </a:bodyPr>
          <a:lstStyle/>
          <a:p>
            <a:pPr algn="just"/>
            <a:endParaRPr lang="en-GB" noProof="0" dirty="0">
              <a:latin typeface="Aptos" panose="020B0004020202020204" pitchFamily="34" charset="0"/>
            </a:endParaRPr>
          </a:p>
          <a:p>
            <a:pPr algn="just"/>
            <a:r>
              <a:rPr lang="en-GB" noProof="0" dirty="0">
                <a:latin typeface="Aptos" panose="020B0004020202020204" pitchFamily="34" charset="0"/>
              </a:rPr>
              <a:t>Law considers no differentiation as equality. Legal status ≠ Social status</a:t>
            </a:r>
          </a:p>
          <a:p>
            <a:pPr lvl="1" algn="just"/>
            <a:r>
              <a:rPr lang="en-GB" noProof="0" dirty="0">
                <a:latin typeface="Aptos" panose="020B0004020202020204" pitchFamily="34" charset="0"/>
              </a:rPr>
              <a:t>i.e. article 9 GDPR: Prohibition of processing sensitive data.  </a:t>
            </a:r>
          </a:p>
          <a:p>
            <a:pPr algn="just"/>
            <a:r>
              <a:rPr lang="en-GB" noProof="0" dirty="0">
                <a:latin typeface="Aptos" panose="020B0004020202020204" pitchFamily="34" charset="0"/>
              </a:rPr>
              <a:t>It is permitted to justify difference of treatment</a:t>
            </a:r>
          </a:p>
          <a:p>
            <a:pPr algn="just"/>
            <a:r>
              <a:rPr lang="en-GB" noProof="0" dirty="0">
                <a:latin typeface="Aptos" panose="020B0004020202020204" pitchFamily="34" charset="0"/>
              </a:rPr>
              <a:t>Punctual, not an epiphenomenon of a situation of subordination</a:t>
            </a:r>
          </a:p>
          <a:p>
            <a:r>
              <a:rPr lang="en-GB" noProof="0" dirty="0"/>
              <a:t>Casuistic and individualized nature of </a:t>
            </a:r>
            <a:r>
              <a:rPr lang="en-GB" noProof="0"/>
              <a:t>judicial application</a:t>
            </a:r>
            <a:endParaRPr lang="en-GB" noProof="0" dirty="0"/>
          </a:p>
        </p:txBody>
      </p:sp>
    </p:spTree>
    <p:extLst>
      <p:ext uri="{BB962C8B-B14F-4D97-AF65-F5344CB8AC3E}">
        <p14:creationId xmlns:p14="http://schemas.microsoft.com/office/powerpoint/2010/main" val="176067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B33DF9CF-D4C0-BBE5-59CC-F20271C1EE23}"/>
              </a:ext>
            </a:extLst>
          </p:cNvPr>
          <p:cNvSpPr>
            <a:spLocks noGrp="1"/>
          </p:cNvSpPr>
          <p:nvPr>
            <p:ph type="title"/>
          </p:nvPr>
        </p:nvSpPr>
        <p:spPr>
          <a:xfrm>
            <a:off x="804672" y="557784"/>
            <a:ext cx="9601200" cy="841248"/>
          </a:xfrm>
        </p:spPr>
        <p:txBody>
          <a:bodyPr>
            <a:noAutofit/>
          </a:bodyPr>
          <a:lstStyle/>
          <a:p>
            <a:r>
              <a:rPr lang="en-GB" sz="3200" noProof="0" dirty="0">
                <a:latin typeface="Aptos" panose="020B0004020202020204" pitchFamily="34" charset="0"/>
              </a:rPr>
              <a:t>1.2. Types of discrimination</a:t>
            </a:r>
          </a:p>
        </p:txBody>
      </p:sp>
      <p:graphicFrame>
        <p:nvGraphicFramePr>
          <p:cNvPr id="4" name="Contenidor de contingut 3">
            <a:extLst>
              <a:ext uri="{FF2B5EF4-FFF2-40B4-BE49-F238E27FC236}">
                <a16:creationId xmlns:a16="http://schemas.microsoft.com/office/drawing/2014/main" id="{882A7C9E-8487-8E32-CD74-2C4681CDE855}"/>
              </a:ext>
            </a:extLst>
          </p:cNvPr>
          <p:cNvGraphicFramePr>
            <a:graphicFrameLocks noGrp="1"/>
          </p:cNvGraphicFramePr>
          <p:nvPr>
            <p:ph idx="1"/>
            <p:extLst>
              <p:ext uri="{D42A27DB-BD31-4B8C-83A1-F6EECF244321}">
                <p14:modId xmlns:p14="http://schemas.microsoft.com/office/powerpoint/2010/main" val="3560950404"/>
              </p:ext>
            </p:extLst>
          </p:nvPr>
        </p:nvGraphicFramePr>
        <p:xfrm>
          <a:off x="1371600" y="1819656"/>
          <a:ext cx="9701784" cy="4562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4539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2DF2DA1-B889-5414-BFC1-DB77B2B1BE79}"/>
              </a:ext>
            </a:extLst>
          </p:cNvPr>
          <p:cNvSpPr>
            <a:spLocks noGrp="1"/>
          </p:cNvSpPr>
          <p:nvPr>
            <p:ph type="title"/>
          </p:nvPr>
        </p:nvSpPr>
        <p:spPr/>
        <p:txBody>
          <a:bodyPr>
            <a:normAutofit/>
          </a:bodyPr>
          <a:lstStyle/>
          <a:p>
            <a:r>
              <a:rPr lang="en-GB" sz="3200" dirty="0">
                <a:latin typeface="Aptos" panose="020B0004020202020204" pitchFamily="34" charset="0"/>
              </a:rPr>
              <a:t>1.3. </a:t>
            </a:r>
            <a:r>
              <a:rPr lang="en-GB" sz="3200" dirty="0" err="1">
                <a:latin typeface="Aptos" panose="020B0004020202020204" pitchFamily="34" charset="0"/>
              </a:rPr>
              <a:t>Antisubordination</a:t>
            </a:r>
            <a:r>
              <a:rPr lang="en-GB" sz="3200" dirty="0">
                <a:latin typeface="Aptos" panose="020B0004020202020204" pitchFamily="34" charset="0"/>
              </a:rPr>
              <a:t> </a:t>
            </a:r>
            <a:endParaRPr lang="es-ES" sz="3200" dirty="0"/>
          </a:p>
        </p:txBody>
      </p:sp>
      <p:sp>
        <p:nvSpPr>
          <p:cNvPr id="3" name="Contenidor de contingut 2">
            <a:extLst>
              <a:ext uri="{FF2B5EF4-FFF2-40B4-BE49-F238E27FC236}">
                <a16:creationId xmlns:a16="http://schemas.microsoft.com/office/drawing/2014/main" id="{4A9993B5-C4FE-76DF-0222-C56BA929B991}"/>
              </a:ext>
            </a:extLst>
          </p:cNvPr>
          <p:cNvSpPr>
            <a:spLocks noGrp="1"/>
          </p:cNvSpPr>
          <p:nvPr>
            <p:ph idx="1"/>
          </p:nvPr>
        </p:nvSpPr>
        <p:spPr/>
        <p:txBody>
          <a:bodyPr/>
          <a:lstStyle/>
          <a:p>
            <a:pPr algn="just"/>
            <a:r>
              <a:rPr lang="en-US" sz="2000" dirty="0"/>
              <a:t>It is not the treatment towards an individual but the treatment towards a group of people who share one (or several) protected attribute(s</a:t>
            </a:r>
            <a:r>
              <a:rPr lang="en-US" sz="2000"/>
              <a:t>) that generates </a:t>
            </a:r>
            <a:r>
              <a:rPr lang="en-US" sz="2000" dirty="0"/>
              <a:t>discriminatory results, even if the result is individualized (and therefore a specific person is harmed).</a:t>
            </a:r>
          </a:p>
          <a:p>
            <a:pPr algn="just"/>
            <a:endParaRPr lang="en-US" sz="2000" dirty="0"/>
          </a:p>
          <a:p>
            <a:pPr algn="just"/>
            <a:r>
              <a:rPr lang="en-US" sz="2000" dirty="0"/>
              <a:t>Groups of people are the ones subject to prejudices, stereotypes and pejorative treatment. The impact of this pejorative treatment can be suffered cumulatively as a group or as an individual.</a:t>
            </a:r>
          </a:p>
          <a:p>
            <a:endParaRPr lang="es-ES" dirty="0"/>
          </a:p>
        </p:txBody>
      </p:sp>
    </p:spTree>
    <p:extLst>
      <p:ext uri="{BB962C8B-B14F-4D97-AF65-F5344CB8AC3E}">
        <p14:creationId xmlns:p14="http://schemas.microsoft.com/office/powerpoint/2010/main" val="200217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B15730DE-ED0F-2C42-4DF5-A627C7D18F3E}"/>
              </a:ext>
            </a:extLst>
          </p:cNvPr>
          <p:cNvSpPr>
            <a:spLocks noGrp="1"/>
          </p:cNvSpPr>
          <p:nvPr>
            <p:ph type="title"/>
          </p:nvPr>
        </p:nvSpPr>
        <p:spPr/>
        <p:txBody>
          <a:bodyPr>
            <a:normAutofit/>
          </a:bodyPr>
          <a:lstStyle/>
          <a:p>
            <a:r>
              <a:rPr lang="en-GB" sz="3200" noProof="0" dirty="0"/>
              <a:t>1.4. Affirmative action</a:t>
            </a:r>
          </a:p>
        </p:txBody>
      </p:sp>
      <p:graphicFrame>
        <p:nvGraphicFramePr>
          <p:cNvPr id="4" name="Contenidor de contingut 3">
            <a:extLst>
              <a:ext uri="{FF2B5EF4-FFF2-40B4-BE49-F238E27FC236}">
                <a16:creationId xmlns:a16="http://schemas.microsoft.com/office/drawing/2014/main" id="{BD997A59-A6D1-CA99-5A12-64289DBF8DA0}"/>
              </a:ext>
            </a:extLst>
          </p:cNvPr>
          <p:cNvGraphicFramePr>
            <a:graphicFrameLocks noGrp="1"/>
          </p:cNvGraphicFramePr>
          <p:nvPr>
            <p:ph idx="1"/>
            <p:extLst>
              <p:ext uri="{D42A27DB-BD31-4B8C-83A1-F6EECF244321}">
                <p14:modId xmlns:p14="http://schemas.microsoft.com/office/powerpoint/2010/main" val="28295055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3287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A6B83B4D-76F0-DCA6-45DF-5069EF159B73}"/>
              </a:ext>
            </a:extLst>
          </p:cNvPr>
          <p:cNvSpPr>
            <a:spLocks noGrp="1"/>
          </p:cNvSpPr>
          <p:nvPr>
            <p:ph type="title"/>
          </p:nvPr>
        </p:nvSpPr>
        <p:spPr>
          <a:xfrm>
            <a:off x="969264" y="777240"/>
            <a:ext cx="9601200" cy="795528"/>
          </a:xfrm>
        </p:spPr>
        <p:txBody>
          <a:bodyPr>
            <a:normAutofit fontScale="90000"/>
          </a:bodyPr>
          <a:lstStyle/>
          <a:p>
            <a:r>
              <a:rPr lang="es-ES_tradnl" sz="3600" dirty="0">
                <a:latin typeface="Aptos" panose="020B0004020202020204" pitchFamily="34" charset="0"/>
              </a:rPr>
              <a:t>1.5. </a:t>
            </a:r>
            <a:r>
              <a:rPr lang="en-GB" sz="3600" noProof="0" dirty="0">
                <a:latin typeface="Aptos" panose="020B0004020202020204" pitchFamily="34" charset="0"/>
              </a:rPr>
              <a:t>Reverse discrimination</a:t>
            </a:r>
            <a:br>
              <a:rPr lang="es-ES_tradnl" dirty="0"/>
            </a:br>
            <a:endParaRPr lang="es-ES" dirty="0"/>
          </a:p>
        </p:txBody>
      </p:sp>
      <p:sp>
        <p:nvSpPr>
          <p:cNvPr id="3" name="Contenidor de contingut 2">
            <a:extLst>
              <a:ext uri="{FF2B5EF4-FFF2-40B4-BE49-F238E27FC236}">
                <a16:creationId xmlns:a16="http://schemas.microsoft.com/office/drawing/2014/main" id="{D6D37261-30F4-ECCD-FEDC-9372B82A989A}"/>
              </a:ext>
            </a:extLst>
          </p:cNvPr>
          <p:cNvSpPr>
            <a:spLocks noGrp="1"/>
          </p:cNvSpPr>
          <p:nvPr>
            <p:ph idx="1"/>
          </p:nvPr>
        </p:nvSpPr>
        <p:spPr>
          <a:xfrm>
            <a:off x="1371600" y="2177796"/>
            <a:ext cx="9601200" cy="2823972"/>
          </a:xfrm>
        </p:spPr>
        <p:txBody>
          <a:bodyPr>
            <a:normAutofit/>
          </a:bodyPr>
          <a:lstStyle/>
          <a:p>
            <a:pPr algn="just"/>
            <a:r>
              <a:rPr lang="en-GB" sz="2000" noProof="0" dirty="0"/>
              <a:t>Treatments that cause harm to people who belong to dominant or majority social groups precisely because of they belong to these groups.</a:t>
            </a:r>
          </a:p>
          <a:p>
            <a:pPr algn="just"/>
            <a:r>
              <a:rPr lang="en-GB" sz="2000" noProof="0" dirty="0"/>
              <a:t>The person that suffers the reverse discrimination does not feel the duty (neither moral nor legal) to pay with his case the consequences of the measures established to fight against group discrimination.</a:t>
            </a:r>
          </a:p>
          <a:p>
            <a:pPr algn="just"/>
            <a:r>
              <a:rPr lang="en-GB" sz="2000" noProof="0" dirty="0">
                <a:latin typeface="Aptos" panose="020B0004020202020204" pitchFamily="34" charset="0"/>
              </a:rPr>
              <a:t>From the perspective of antisubordination this is not a case of discrimination. </a:t>
            </a:r>
          </a:p>
          <a:p>
            <a:pPr lvl="1" algn="just"/>
            <a:r>
              <a:rPr lang="en-GB" sz="2000" noProof="0" dirty="0">
                <a:latin typeface="Aptos" panose="020B0004020202020204" pitchFamily="34" charset="0"/>
              </a:rPr>
              <a:t>The prejudice is of another kind. </a:t>
            </a:r>
          </a:p>
          <a:p>
            <a:pPr algn="just"/>
            <a:r>
              <a:rPr lang="en-US" sz="2000" dirty="0">
                <a:latin typeface="Aptos" panose="020B0004020202020204" pitchFamily="34" charset="0"/>
              </a:rPr>
              <a:t>Students for fair admissions, INC. v. President and fellows of Harvard College (2023)</a:t>
            </a:r>
            <a:endParaRPr lang="en-GB" sz="2000" noProof="0" dirty="0">
              <a:latin typeface="Aptos" panose="020B0004020202020204" pitchFamily="34" charset="0"/>
            </a:endParaRPr>
          </a:p>
        </p:txBody>
      </p:sp>
    </p:spTree>
    <p:extLst>
      <p:ext uri="{BB962C8B-B14F-4D97-AF65-F5344CB8AC3E}">
        <p14:creationId xmlns:p14="http://schemas.microsoft.com/office/powerpoint/2010/main" val="661631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5879368-9322-3F8D-7F29-159BD4C2F38A}"/>
              </a:ext>
            </a:extLst>
          </p:cNvPr>
          <p:cNvSpPr>
            <a:spLocks noGrp="1"/>
          </p:cNvSpPr>
          <p:nvPr>
            <p:ph type="title"/>
          </p:nvPr>
        </p:nvSpPr>
        <p:spPr>
          <a:xfrm>
            <a:off x="676656" y="607076"/>
            <a:ext cx="10524744" cy="1024128"/>
          </a:xfrm>
        </p:spPr>
        <p:txBody>
          <a:bodyPr>
            <a:normAutofit/>
          </a:bodyPr>
          <a:lstStyle/>
          <a:p>
            <a:r>
              <a:rPr lang="en-GB" sz="3200" noProof="0" dirty="0">
                <a:latin typeface="Aptos" panose="020B0004020202020204" pitchFamily="34" charset="0"/>
              </a:rPr>
              <a:t>2. ¿Why can decisions made though AI be discriminatory?</a:t>
            </a:r>
          </a:p>
        </p:txBody>
      </p:sp>
      <p:graphicFrame>
        <p:nvGraphicFramePr>
          <p:cNvPr id="4" name="Diagrama 3">
            <a:extLst>
              <a:ext uri="{FF2B5EF4-FFF2-40B4-BE49-F238E27FC236}">
                <a16:creationId xmlns:a16="http://schemas.microsoft.com/office/drawing/2014/main" id="{049B4B96-5D24-2179-2D4E-8DE5647A8436}"/>
              </a:ext>
            </a:extLst>
          </p:cNvPr>
          <p:cNvGraphicFramePr/>
          <p:nvPr>
            <p:extLst>
              <p:ext uri="{D42A27DB-BD31-4B8C-83A1-F6EECF244321}">
                <p14:modId xmlns:p14="http://schemas.microsoft.com/office/powerpoint/2010/main" val="2675085667"/>
              </p:ext>
            </p:extLst>
          </p:nvPr>
        </p:nvGraphicFramePr>
        <p:xfrm>
          <a:off x="2032000" y="3017520"/>
          <a:ext cx="8128000" cy="3449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QuadreDeText 6">
            <a:extLst>
              <a:ext uri="{FF2B5EF4-FFF2-40B4-BE49-F238E27FC236}">
                <a16:creationId xmlns:a16="http://schemas.microsoft.com/office/drawing/2014/main" id="{43316D51-C7FA-5E06-F275-C48409684616}"/>
              </a:ext>
            </a:extLst>
          </p:cNvPr>
          <p:cNvSpPr txBox="1"/>
          <p:nvPr/>
        </p:nvSpPr>
        <p:spPr>
          <a:xfrm>
            <a:off x="1463040" y="2139696"/>
            <a:ext cx="8696960" cy="369332"/>
          </a:xfrm>
          <a:prstGeom prst="rect">
            <a:avLst/>
          </a:prstGeom>
          <a:noFill/>
        </p:spPr>
        <p:txBody>
          <a:bodyPr wrap="square" rtlCol="0">
            <a:spAutoFit/>
          </a:bodyPr>
          <a:lstStyle/>
          <a:p>
            <a:r>
              <a:rPr lang="en-GB" b="1" u="sng" noProof="0" dirty="0">
                <a:solidFill>
                  <a:schemeClr val="accent2"/>
                </a:solidFill>
              </a:rPr>
              <a:t>We </a:t>
            </a:r>
            <a:r>
              <a:rPr lang="en-GB" b="1" u="sng" dirty="0">
                <a:solidFill>
                  <a:schemeClr val="accent2"/>
                </a:solidFill>
              </a:rPr>
              <a:t>live in an essenti</a:t>
            </a:r>
            <a:r>
              <a:rPr lang="en-GB" b="1" u="sng" noProof="0" dirty="0">
                <a:solidFill>
                  <a:schemeClr val="accent2"/>
                </a:solidFill>
              </a:rPr>
              <a:t>ally unequal society</a:t>
            </a:r>
          </a:p>
        </p:txBody>
      </p:sp>
    </p:spTree>
    <p:extLst>
      <p:ext uri="{BB962C8B-B14F-4D97-AF65-F5344CB8AC3E}">
        <p14:creationId xmlns:p14="http://schemas.microsoft.com/office/powerpoint/2010/main" val="3505741400"/>
      </p:ext>
    </p:extLst>
  </p:cSld>
  <p:clrMapOvr>
    <a:masterClrMapping/>
  </p:clrMapOvr>
</p:sld>
</file>

<file path=ppt/theme/theme1.xml><?xml version="1.0" encoding="utf-8"?>
<a:theme xmlns:a="http://schemas.openxmlformats.org/drawingml/2006/main" name="Tema de l'Office">
  <a:themeElements>
    <a:clrScheme name="Ofici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ici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2869</TotalTime>
  <Words>1928</Words>
  <Application>Microsoft Office PowerPoint</Application>
  <PresentationFormat>Pantalla panoràmica</PresentationFormat>
  <Paragraphs>191</Paragraphs>
  <Slides>21</Slides>
  <Notes>2</Notes>
  <HiddenSlides>0</HiddenSlides>
  <MMClips>0</MMClips>
  <ScaleCrop>false</ScaleCrop>
  <HeadingPairs>
    <vt:vector size="6" baseType="variant">
      <vt:variant>
        <vt:lpstr>Tipus de lletra utilitzats</vt:lpstr>
      </vt:variant>
      <vt:variant>
        <vt:i4>3</vt:i4>
      </vt:variant>
      <vt:variant>
        <vt:lpstr>Tema</vt:lpstr>
      </vt:variant>
      <vt:variant>
        <vt:i4>1</vt:i4>
      </vt:variant>
      <vt:variant>
        <vt:lpstr>Títols de les diapositives</vt:lpstr>
      </vt:variant>
      <vt:variant>
        <vt:i4>21</vt:i4>
      </vt:variant>
    </vt:vector>
  </HeadingPairs>
  <TitlesOfParts>
    <vt:vector size="25" baseType="lpstr">
      <vt:lpstr>Aptos</vt:lpstr>
      <vt:lpstr>Aptos Display</vt:lpstr>
      <vt:lpstr>Arial</vt:lpstr>
      <vt:lpstr>Tema de l'Office</vt:lpstr>
      <vt:lpstr>TECHNICAL FAIRNESS MEASURES IN AI SYSTEMS. Perspectives from the antisubordination approach of antidiscrimination  Seminarios periódicos Del Derecho y del Revés tecnológico: diálogos entre programadores y juristas  </vt:lpstr>
      <vt:lpstr>Summary</vt:lpstr>
      <vt:lpstr>1.1. Anticlasfication vs. Antisubordination</vt:lpstr>
      <vt:lpstr>1.1. Current normative </vt:lpstr>
      <vt:lpstr>1.2. Types of discrimination</vt:lpstr>
      <vt:lpstr>1.3. Antisubordination </vt:lpstr>
      <vt:lpstr>1.4. Affirmative action</vt:lpstr>
      <vt:lpstr>1.5. Reverse discrimination </vt:lpstr>
      <vt:lpstr>2. ¿Why can decisions made though AI be discriminatory?</vt:lpstr>
      <vt:lpstr>2.1. What can we learn from discriminatory AI systems</vt:lpstr>
      <vt:lpstr>3. EU law on discrimination and artificial intelligence</vt:lpstr>
      <vt:lpstr>3.1. Gaps in EU regulations</vt:lpstr>
      <vt:lpstr>Presentació del PowerPoint</vt:lpstr>
      <vt:lpstr>4. Technical fairness measures in AI systems</vt:lpstr>
      <vt:lpstr>4.1. Destinataires?</vt:lpstr>
      <vt:lpstr>4.2. When? </vt:lpstr>
      <vt:lpstr>4.3. Academic articles claim to achieve fairer outcomes through different measures</vt:lpstr>
      <vt:lpstr>4.4. Trade-offs</vt:lpstr>
      <vt:lpstr>4.5. Problems</vt:lpstr>
      <vt:lpstr>4.6. Accuracy ≠ Equality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Beneficios e inconvenientes de la vigente regulación de la IA en Europa en relación con la discriminación.</dc:title>
  <dc:creator>Anna Capellà Ricart</dc:creator>
  <cp:lastModifiedBy>Anna Capellà Ricart</cp:lastModifiedBy>
  <cp:revision>34</cp:revision>
  <dcterms:created xsi:type="dcterms:W3CDTF">2024-06-19T11:01:52Z</dcterms:created>
  <dcterms:modified xsi:type="dcterms:W3CDTF">2025-12-12T13:39:08Z</dcterms:modified>
</cp:coreProperties>
</file>